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57" r:id="rId5"/>
  </p:sldIdLst>
  <p:sldSz cx="51206400" cy="32918400"/>
  <p:notesSz cx="32461200" cy="50749200"/>
  <p:defaultTextStyle>
    <a:defPPr>
      <a:defRPr lang="en-US"/>
    </a:defPPr>
    <a:lvl1pPr algn="l" rtl="0" eaLnBrk="0" fontAlgn="base" hangingPunct="0">
      <a:spcBef>
        <a:spcPct val="0"/>
      </a:spcBef>
      <a:spcAft>
        <a:spcPct val="0"/>
      </a:spcAft>
      <a:defRPr sz="30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30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30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30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30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0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0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0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0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20">
          <p15:clr>
            <a:srgbClr val="A4A3A4"/>
          </p15:clr>
        </p15:guide>
        <p15:guide id="2" orient="horz" pos="20396">
          <p15:clr>
            <a:srgbClr val="A4A3A4"/>
          </p15:clr>
        </p15:guide>
        <p15:guide id="3" orient="horz" pos="20735">
          <p15:clr>
            <a:srgbClr val="A4A3A4"/>
          </p15:clr>
        </p15:guide>
        <p15:guide id="4" pos="10459">
          <p15:clr>
            <a:srgbClr val="A4A3A4"/>
          </p15:clr>
        </p15:guide>
        <p15:guide id="5" pos="31946">
          <p15:clr>
            <a:srgbClr val="A4A3A4"/>
          </p15:clr>
        </p15:guide>
        <p15:guide id="6" pos="16622">
          <p15:clr>
            <a:srgbClr val="A4A3A4"/>
          </p15:clr>
        </p15:guide>
        <p15:guide id="7" pos="308">
          <p15:clr>
            <a:srgbClr val="A4A3A4"/>
          </p15:clr>
        </p15:guide>
        <p15:guide id="8" pos="11232">
          <p15:clr>
            <a:srgbClr val="A4A3A4"/>
          </p15:clr>
        </p15:guide>
        <p15:guide id="9" pos="21177">
          <p15:clr>
            <a:srgbClr val="A4A3A4"/>
          </p15:clr>
        </p15:guide>
        <p15:guide id="10" pos="21984">
          <p15:clr>
            <a:srgbClr val="A4A3A4"/>
          </p15:clr>
        </p15:guide>
      </p15:sldGuideLst>
    </p:ext>
    <p:ext uri="{2D200454-40CA-4A62-9FC3-DE9A4176ACB9}">
      <p15:notesGuideLst xmlns:p15="http://schemas.microsoft.com/office/powerpoint/2012/main">
        <p15:guide id="1" orient="horz" pos="15984">
          <p15:clr>
            <a:srgbClr val="A4A3A4"/>
          </p15:clr>
        </p15:guide>
        <p15:guide id="2" pos="102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ungjin Le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B2C"/>
    <a:srgbClr val="006600"/>
    <a:srgbClr val="046C44"/>
    <a:srgbClr val="00CC00"/>
    <a:srgbClr val="00CC66"/>
    <a:srgbClr val="009900"/>
    <a:srgbClr val="FFCCFF"/>
    <a:srgbClr val="FECE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507D8-00A9-9998-6763-816CBB3AC881}" v="33" dt="2021-03-15T19:57:17.422"/>
    <p1510:client id="{C896B39F-E0CA-0000-A614-E7A187CFF8B7}" v="8" dt="2021-03-12T16:25:08.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3" d="100"/>
          <a:sy n="23" d="100"/>
        </p:scale>
        <p:origin x="1032" y="52"/>
      </p:cViewPr>
      <p:guideLst>
        <p:guide orient="horz" pos="220"/>
        <p:guide orient="horz" pos="20396"/>
        <p:guide orient="horz" pos="20735"/>
        <p:guide pos="10459"/>
        <p:guide pos="31946"/>
        <p:guide pos="16622"/>
        <p:guide pos="308"/>
        <p:guide pos="11232"/>
        <p:guide pos="21177"/>
        <p:guide pos="21984"/>
      </p:guideLst>
    </p:cSldViewPr>
  </p:slideViewPr>
  <p:notesTextViewPr>
    <p:cViewPr>
      <p:scale>
        <a:sx n="1" d="1"/>
        <a:sy n="1" d="1"/>
      </p:scale>
      <p:origin x="0" y="0"/>
    </p:cViewPr>
  </p:notesTextViewPr>
  <p:notesViewPr>
    <p:cSldViewPr snapToGrid="0">
      <p:cViewPr>
        <p:scale>
          <a:sx n="1" d="2"/>
          <a:sy n="1" d="2"/>
        </p:scale>
        <p:origin x="0" y="0"/>
      </p:cViewPr>
      <p:guideLst>
        <p:guide orient="horz" pos="15984"/>
        <p:guide pos="1022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Kem" userId="S::dkem@ggc.edu::e82dfcde-4256-4741-a851-1a5890321046" providerId="AD" clId="Web-{1EA507D8-00A9-9998-6763-816CBB3AC881}"/>
    <pc:docChg chg="modSld">
      <pc:chgData name="Diana Kem" userId="S::dkem@ggc.edu::e82dfcde-4256-4741-a851-1a5890321046" providerId="AD" clId="Web-{1EA507D8-00A9-9998-6763-816CBB3AC881}" dt="2021-03-15T19:57:17.422" v="31"/>
      <pc:docMkLst>
        <pc:docMk/>
      </pc:docMkLst>
      <pc:sldChg chg="addSp modSp modMedia addAnim">
        <pc:chgData name="Diana Kem" userId="S::dkem@ggc.edu::e82dfcde-4256-4741-a851-1a5890321046" providerId="AD" clId="Web-{1EA507D8-00A9-9998-6763-816CBB3AC881}" dt="2021-03-15T19:57:17.422" v="31"/>
        <pc:sldMkLst>
          <pc:docMk/>
          <pc:sldMk cId="0" sldId="257"/>
        </pc:sldMkLst>
        <pc:spChg chg="mod">
          <ac:chgData name="Diana Kem" userId="S::dkem@ggc.edu::e82dfcde-4256-4741-a851-1a5890321046" providerId="AD" clId="Web-{1EA507D8-00A9-9998-6763-816CBB3AC881}" dt="2021-03-15T19:55:53.886" v="26" actId="20577"/>
          <ac:spMkLst>
            <pc:docMk/>
            <pc:sldMk cId="0" sldId="257"/>
            <ac:spMk id="4119" creationId="{7AE9B38C-EFDA-49E3-9E71-083EE5592A22}"/>
          </ac:spMkLst>
        </pc:spChg>
        <pc:spChg chg="mod">
          <ac:chgData name="Diana Kem" userId="S::dkem@ggc.edu::e82dfcde-4256-4741-a851-1a5890321046" providerId="AD" clId="Web-{1EA507D8-00A9-9998-6763-816CBB3AC881}" dt="2021-03-15T19:10:42.780" v="19" actId="20577"/>
          <ac:spMkLst>
            <pc:docMk/>
            <pc:sldMk cId="0" sldId="257"/>
            <ac:spMk id="4120" creationId="{F187CD71-F78B-42BF-8BCC-C8812FE7A2FF}"/>
          </ac:spMkLst>
        </pc:spChg>
        <pc:picChg chg="add mod">
          <ac:chgData name="Diana Kem" userId="S::dkem@ggc.edu::e82dfcde-4256-4741-a851-1a5890321046" providerId="AD" clId="Web-{1EA507D8-00A9-9998-6763-816CBB3AC881}" dt="2021-03-15T19:57:17.422" v="31"/>
          <ac:picMkLst>
            <pc:docMk/>
            <pc:sldMk cId="0" sldId="257"/>
            <ac:picMk id="7" creationId="{FE30991F-EB41-4165-B73D-7EC75AE26650}"/>
          </ac:picMkLst>
        </pc:picChg>
      </pc:sldChg>
    </pc:docChg>
  </pc:docChgLst>
  <pc:docChgLst>
    <pc:chgData name="Diana Kem" userId="S::dkem@ggc.edu::e82dfcde-4256-4741-a851-1a5890321046" providerId="AD" clId="Web-{C896B39F-E0CA-0000-A614-E7A187CFF8B7}"/>
    <pc:docChg chg="modSld">
      <pc:chgData name="Diana Kem" userId="S::dkem@ggc.edu::e82dfcde-4256-4741-a851-1a5890321046" providerId="AD" clId="Web-{C896B39F-E0CA-0000-A614-E7A187CFF8B7}" dt="2021-03-12T16:25:08.376" v="5" actId="1076"/>
      <pc:docMkLst>
        <pc:docMk/>
      </pc:docMkLst>
      <pc:sldChg chg="modSp">
        <pc:chgData name="Diana Kem" userId="S::dkem@ggc.edu::e82dfcde-4256-4741-a851-1a5890321046" providerId="AD" clId="Web-{C896B39F-E0CA-0000-A614-E7A187CFF8B7}" dt="2021-03-12T16:25:08.376" v="5" actId="1076"/>
        <pc:sldMkLst>
          <pc:docMk/>
          <pc:sldMk cId="0" sldId="257"/>
        </pc:sldMkLst>
        <pc:spChg chg="mod">
          <ac:chgData name="Diana Kem" userId="S::dkem@ggc.edu::e82dfcde-4256-4741-a851-1a5890321046" providerId="AD" clId="Web-{C896B39F-E0CA-0000-A614-E7A187CFF8B7}" dt="2021-03-12T16:24:06.405" v="2" actId="20577"/>
          <ac:spMkLst>
            <pc:docMk/>
            <pc:sldMk cId="0" sldId="257"/>
            <ac:spMk id="4101" creationId="{9A097CFF-506A-4496-9204-79C5B7B3F312}"/>
          </ac:spMkLst>
        </pc:spChg>
        <pc:spChg chg="mod">
          <ac:chgData name="Diana Kem" userId="S::dkem@ggc.edu::e82dfcde-4256-4741-a851-1a5890321046" providerId="AD" clId="Web-{C896B39F-E0CA-0000-A614-E7A187CFF8B7}" dt="2021-03-12T16:24:25.937" v="3" actId="14100"/>
          <ac:spMkLst>
            <pc:docMk/>
            <pc:sldMk cId="0" sldId="257"/>
            <ac:spMk id="4104" creationId="{AF6EEB35-5825-4CC7-83A5-C45FC32D86CA}"/>
          </ac:spMkLst>
        </pc:spChg>
        <pc:graphicFrameChg chg="mod">
          <ac:chgData name="Diana Kem" userId="S::dkem@ggc.edu::e82dfcde-4256-4741-a851-1a5890321046" providerId="AD" clId="Web-{C896B39F-E0CA-0000-A614-E7A187CFF8B7}" dt="2021-03-12T16:25:08.376" v="5" actId="1076"/>
          <ac:graphicFrameMkLst>
            <pc:docMk/>
            <pc:sldMk cId="0" sldId="257"/>
            <ac:graphicFrameMk id="9" creationId="{5746F9E5-0142-4DE9-AC7E-56B19057E0F2}"/>
          </ac:graphicFrameMkLst>
        </pc:graphicFrameChg>
        <pc:graphicFrameChg chg="mod modGraphic">
          <ac:chgData name="Diana Kem" userId="S::dkem@ggc.edu::e82dfcde-4256-4741-a851-1a5890321046" providerId="AD" clId="Web-{C896B39F-E0CA-0000-A614-E7A187CFF8B7}" dt="2021-03-12T16:24:55.047" v="4" actId="1076"/>
          <ac:graphicFrameMkLst>
            <pc:docMk/>
            <pc:sldMk cId="0" sldId="257"/>
            <ac:graphicFrameMk id="39" creationId="{DD29580F-B0FC-40FA-8285-A8EC1F622C5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24870C6-EF20-42A3-B670-75A3A90CC5D0}"/>
              </a:ext>
            </a:extLst>
          </p:cNvPr>
          <p:cNvSpPr>
            <a:spLocks noGrp="1" noChangeArrowheads="1"/>
          </p:cNvSpPr>
          <p:nvPr>
            <p:ph type="hdr" sz="quarter"/>
          </p:nvPr>
        </p:nvSpPr>
        <p:spPr bwMode="auto">
          <a:xfrm>
            <a:off x="0" y="0"/>
            <a:ext cx="14066838" cy="2536825"/>
          </a:xfrm>
          <a:prstGeom prst="rect">
            <a:avLst/>
          </a:prstGeom>
          <a:noFill/>
          <a:ln w="9525">
            <a:noFill/>
            <a:miter lim="800000"/>
            <a:headEnd/>
            <a:tailEnd/>
          </a:ln>
          <a:effectLst/>
        </p:spPr>
        <p:txBody>
          <a:bodyPr vert="horz" wrap="square" lIns="433682" tIns="216841" rIns="433682" bIns="216841" numCol="1" anchor="t" anchorCtr="0" compatLnSpc="1">
            <a:prstTxWarp prst="textNoShape">
              <a:avLst/>
            </a:prstTxWarp>
          </a:bodyPr>
          <a:lstStyle>
            <a:lvl1pPr eaLnBrk="1" hangingPunct="1">
              <a:defRPr sz="5700" b="0">
                <a:latin typeface="Arial" charset="0"/>
                <a:ea typeface="+mn-ea"/>
              </a:defRPr>
            </a:lvl1pPr>
          </a:lstStyle>
          <a:p>
            <a:pPr>
              <a:defRPr/>
            </a:pPr>
            <a:endParaRPr lang="en-US"/>
          </a:p>
        </p:txBody>
      </p:sp>
      <p:sp>
        <p:nvSpPr>
          <p:cNvPr id="4099" name="Rectangle 3">
            <a:extLst>
              <a:ext uri="{FF2B5EF4-FFF2-40B4-BE49-F238E27FC236}">
                <a16:creationId xmlns:a16="http://schemas.microsoft.com/office/drawing/2014/main" id="{D2103167-092E-416A-B558-EB7F73452DEA}"/>
              </a:ext>
            </a:extLst>
          </p:cNvPr>
          <p:cNvSpPr>
            <a:spLocks noGrp="1" noChangeArrowheads="1"/>
          </p:cNvSpPr>
          <p:nvPr>
            <p:ph type="dt" sz="quarter" idx="1"/>
          </p:nvPr>
        </p:nvSpPr>
        <p:spPr bwMode="auto">
          <a:xfrm>
            <a:off x="18386425" y="0"/>
            <a:ext cx="14066838" cy="2536825"/>
          </a:xfrm>
          <a:prstGeom prst="rect">
            <a:avLst/>
          </a:prstGeom>
          <a:noFill/>
          <a:ln w="9525">
            <a:noFill/>
            <a:miter lim="800000"/>
            <a:headEnd/>
            <a:tailEnd/>
          </a:ln>
          <a:effectLst/>
        </p:spPr>
        <p:txBody>
          <a:bodyPr vert="horz" wrap="square" lIns="433682" tIns="216841" rIns="433682" bIns="216841" numCol="1" anchor="t" anchorCtr="0" compatLnSpc="1">
            <a:prstTxWarp prst="textNoShape">
              <a:avLst/>
            </a:prstTxWarp>
          </a:bodyPr>
          <a:lstStyle>
            <a:lvl1pPr algn="r" eaLnBrk="1" hangingPunct="1">
              <a:defRPr sz="5700" b="0">
                <a:latin typeface="Arial" charset="0"/>
                <a:ea typeface="+mn-ea"/>
              </a:defRPr>
            </a:lvl1pPr>
          </a:lstStyle>
          <a:p>
            <a:pPr>
              <a:defRPr/>
            </a:pPr>
            <a:endParaRPr lang="en-US"/>
          </a:p>
        </p:txBody>
      </p:sp>
      <p:sp>
        <p:nvSpPr>
          <p:cNvPr id="4100" name="Rectangle 4">
            <a:extLst>
              <a:ext uri="{FF2B5EF4-FFF2-40B4-BE49-F238E27FC236}">
                <a16:creationId xmlns:a16="http://schemas.microsoft.com/office/drawing/2014/main" id="{530A92A2-9D27-4462-B79F-F325AF22D5A1}"/>
              </a:ext>
            </a:extLst>
          </p:cNvPr>
          <p:cNvSpPr>
            <a:spLocks noGrp="1" noChangeArrowheads="1"/>
          </p:cNvSpPr>
          <p:nvPr>
            <p:ph type="ftr" sz="quarter" idx="2"/>
          </p:nvPr>
        </p:nvSpPr>
        <p:spPr bwMode="auto">
          <a:xfrm>
            <a:off x="0" y="48202850"/>
            <a:ext cx="14066838" cy="2536825"/>
          </a:xfrm>
          <a:prstGeom prst="rect">
            <a:avLst/>
          </a:prstGeom>
          <a:noFill/>
          <a:ln w="9525">
            <a:noFill/>
            <a:miter lim="800000"/>
            <a:headEnd/>
            <a:tailEnd/>
          </a:ln>
          <a:effectLst/>
        </p:spPr>
        <p:txBody>
          <a:bodyPr vert="horz" wrap="square" lIns="433682" tIns="216841" rIns="433682" bIns="216841" numCol="1" anchor="b" anchorCtr="0" compatLnSpc="1">
            <a:prstTxWarp prst="textNoShape">
              <a:avLst/>
            </a:prstTxWarp>
          </a:bodyPr>
          <a:lstStyle>
            <a:lvl1pPr eaLnBrk="1" hangingPunct="1">
              <a:defRPr sz="5700" b="0">
                <a:latin typeface="Arial" charset="0"/>
                <a:ea typeface="+mn-ea"/>
              </a:defRPr>
            </a:lvl1pPr>
          </a:lstStyle>
          <a:p>
            <a:pPr>
              <a:defRPr/>
            </a:pPr>
            <a:endParaRPr lang="en-US"/>
          </a:p>
        </p:txBody>
      </p:sp>
      <p:sp>
        <p:nvSpPr>
          <p:cNvPr id="4101" name="Rectangle 5">
            <a:extLst>
              <a:ext uri="{FF2B5EF4-FFF2-40B4-BE49-F238E27FC236}">
                <a16:creationId xmlns:a16="http://schemas.microsoft.com/office/drawing/2014/main" id="{A1EE6564-339C-4EF5-8C44-4AD03BEDA33B}"/>
              </a:ext>
            </a:extLst>
          </p:cNvPr>
          <p:cNvSpPr>
            <a:spLocks noGrp="1" noChangeArrowheads="1"/>
          </p:cNvSpPr>
          <p:nvPr>
            <p:ph type="sldNum" sz="quarter" idx="3"/>
          </p:nvPr>
        </p:nvSpPr>
        <p:spPr bwMode="auto">
          <a:xfrm>
            <a:off x="18386425" y="48202850"/>
            <a:ext cx="14066838" cy="2536825"/>
          </a:xfrm>
          <a:prstGeom prst="rect">
            <a:avLst/>
          </a:prstGeom>
          <a:noFill/>
          <a:ln w="9525">
            <a:noFill/>
            <a:miter lim="800000"/>
            <a:headEnd/>
            <a:tailEnd/>
          </a:ln>
          <a:effectLst/>
        </p:spPr>
        <p:txBody>
          <a:bodyPr vert="horz" wrap="square" lIns="433682" tIns="216841" rIns="433682" bIns="216841" numCol="1" anchor="b" anchorCtr="0" compatLnSpc="1">
            <a:prstTxWarp prst="textNoShape">
              <a:avLst/>
            </a:prstTxWarp>
          </a:bodyPr>
          <a:lstStyle>
            <a:lvl1pPr algn="r" eaLnBrk="1" hangingPunct="1">
              <a:defRPr sz="5700" b="0"/>
            </a:lvl1pPr>
          </a:lstStyle>
          <a:p>
            <a:pPr>
              <a:defRPr/>
            </a:pPr>
            <a:fld id="{EEB76322-93E6-4E82-BD0B-D48D8092F84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81BA175-E33F-499C-BAFB-48272E65F68B}"/>
              </a:ext>
            </a:extLst>
          </p:cNvPr>
          <p:cNvSpPr>
            <a:spLocks noGrp="1" noChangeArrowheads="1"/>
          </p:cNvSpPr>
          <p:nvPr>
            <p:ph type="hdr" sz="quarter"/>
          </p:nvPr>
        </p:nvSpPr>
        <p:spPr bwMode="auto">
          <a:xfrm>
            <a:off x="0" y="0"/>
            <a:ext cx="14066838" cy="2536825"/>
          </a:xfrm>
          <a:prstGeom prst="rect">
            <a:avLst/>
          </a:prstGeom>
          <a:noFill/>
          <a:ln w="9525">
            <a:noFill/>
            <a:miter lim="800000"/>
            <a:headEnd/>
            <a:tailEnd/>
          </a:ln>
          <a:effectLst/>
        </p:spPr>
        <p:txBody>
          <a:bodyPr vert="horz" wrap="square" lIns="433682" tIns="216841" rIns="433682" bIns="216841" numCol="1" anchor="t" anchorCtr="0" compatLnSpc="1">
            <a:prstTxWarp prst="textNoShape">
              <a:avLst/>
            </a:prstTxWarp>
          </a:bodyPr>
          <a:lstStyle>
            <a:lvl1pPr eaLnBrk="1" hangingPunct="1">
              <a:defRPr sz="5700" b="0">
                <a:latin typeface="Arial" charset="0"/>
                <a:ea typeface="+mn-ea"/>
              </a:defRPr>
            </a:lvl1pPr>
          </a:lstStyle>
          <a:p>
            <a:pPr>
              <a:defRPr/>
            </a:pPr>
            <a:endParaRPr lang="en-US"/>
          </a:p>
        </p:txBody>
      </p:sp>
      <p:sp>
        <p:nvSpPr>
          <p:cNvPr id="6147" name="Rectangle 3">
            <a:extLst>
              <a:ext uri="{FF2B5EF4-FFF2-40B4-BE49-F238E27FC236}">
                <a16:creationId xmlns:a16="http://schemas.microsoft.com/office/drawing/2014/main" id="{0FEE33A2-B262-4E9F-9066-C968367D8AC0}"/>
              </a:ext>
            </a:extLst>
          </p:cNvPr>
          <p:cNvSpPr>
            <a:spLocks noGrp="1" noChangeArrowheads="1"/>
          </p:cNvSpPr>
          <p:nvPr>
            <p:ph type="dt" idx="1"/>
          </p:nvPr>
        </p:nvSpPr>
        <p:spPr bwMode="auto">
          <a:xfrm>
            <a:off x="18386425" y="0"/>
            <a:ext cx="14066838" cy="2536825"/>
          </a:xfrm>
          <a:prstGeom prst="rect">
            <a:avLst/>
          </a:prstGeom>
          <a:noFill/>
          <a:ln w="9525">
            <a:noFill/>
            <a:miter lim="800000"/>
            <a:headEnd/>
            <a:tailEnd/>
          </a:ln>
          <a:effectLst/>
        </p:spPr>
        <p:txBody>
          <a:bodyPr vert="horz" wrap="square" lIns="433682" tIns="216841" rIns="433682" bIns="216841" numCol="1" anchor="t" anchorCtr="0" compatLnSpc="1">
            <a:prstTxWarp prst="textNoShape">
              <a:avLst/>
            </a:prstTxWarp>
          </a:bodyPr>
          <a:lstStyle>
            <a:lvl1pPr algn="r" eaLnBrk="1" hangingPunct="1">
              <a:defRPr sz="5700" b="0">
                <a:latin typeface="Arial" charset="0"/>
                <a:ea typeface="+mn-ea"/>
              </a:defRPr>
            </a:lvl1pPr>
          </a:lstStyle>
          <a:p>
            <a:pPr>
              <a:defRPr/>
            </a:pPr>
            <a:endParaRPr lang="en-US"/>
          </a:p>
        </p:txBody>
      </p:sp>
      <p:sp>
        <p:nvSpPr>
          <p:cNvPr id="2052" name="Rectangle 4">
            <a:extLst>
              <a:ext uri="{FF2B5EF4-FFF2-40B4-BE49-F238E27FC236}">
                <a16:creationId xmlns:a16="http://schemas.microsoft.com/office/drawing/2014/main" id="{28E56416-BE79-4A35-9D84-25A3ED0A36C8}"/>
              </a:ext>
            </a:extLst>
          </p:cNvPr>
          <p:cNvSpPr>
            <a:spLocks noGrp="1" noRot="1" noChangeAspect="1" noChangeArrowheads="1" noTextEdit="1"/>
          </p:cNvSpPr>
          <p:nvPr>
            <p:ph type="sldImg" idx="2"/>
          </p:nvPr>
        </p:nvSpPr>
        <p:spPr bwMode="auto">
          <a:xfrm>
            <a:off x="1428750" y="3806825"/>
            <a:ext cx="29603700" cy="19030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FF0B6849-35C1-44A5-943D-5D8B0E0B8264}"/>
              </a:ext>
            </a:extLst>
          </p:cNvPr>
          <p:cNvSpPr>
            <a:spLocks noGrp="1" noChangeArrowheads="1"/>
          </p:cNvSpPr>
          <p:nvPr>
            <p:ph type="body" sz="quarter" idx="3"/>
          </p:nvPr>
        </p:nvSpPr>
        <p:spPr bwMode="auto">
          <a:xfrm>
            <a:off x="3246438" y="24106188"/>
            <a:ext cx="25968325" cy="22836187"/>
          </a:xfrm>
          <a:prstGeom prst="rect">
            <a:avLst/>
          </a:prstGeom>
          <a:noFill/>
          <a:ln w="9525">
            <a:noFill/>
            <a:miter lim="800000"/>
            <a:headEnd/>
            <a:tailEnd/>
          </a:ln>
          <a:effectLst/>
        </p:spPr>
        <p:txBody>
          <a:bodyPr vert="horz" wrap="square" lIns="433682" tIns="216841" rIns="433682" bIns="21684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A0380C33-A117-4B0A-9673-DC6B6478DF8F}"/>
              </a:ext>
            </a:extLst>
          </p:cNvPr>
          <p:cNvSpPr>
            <a:spLocks noGrp="1" noChangeArrowheads="1"/>
          </p:cNvSpPr>
          <p:nvPr>
            <p:ph type="ftr" sz="quarter" idx="4"/>
          </p:nvPr>
        </p:nvSpPr>
        <p:spPr bwMode="auto">
          <a:xfrm>
            <a:off x="0" y="48202850"/>
            <a:ext cx="14066838" cy="2536825"/>
          </a:xfrm>
          <a:prstGeom prst="rect">
            <a:avLst/>
          </a:prstGeom>
          <a:noFill/>
          <a:ln w="9525">
            <a:noFill/>
            <a:miter lim="800000"/>
            <a:headEnd/>
            <a:tailEnd/>
          </a:ln>
          <a:effectLst/>
        </p:spPr>
        <p:txBody>
          <a:bodyPr vert="horz" wrap="square" lIns="433682" tIns="216841" rIns="433682" bIns="216841" numCol="1" anchor="b" anchorCtr="0" compatLnSpc="1">
            <a:prstTxWarp prst="textNoShape">
              <a:avLst/>
            </a:prstTxWarp>
          </a:bodyPr>
          <a:lstStyle>
            <a:lvl1pPr eaLnBrk="1" hangingPunct="1">
              <a:defRPr sz="5700" b="0">
                <a:latin typeface="Arial" charset="0"/>
                <a:ea typeface="+mn-ea"/>
              </a:defRPr>
            </a:lvl1pPr>
          </a:lstStyle>
          <a:p>
            <a:pPr>
              <a:defRPr/>
            </a:pPr>
            <a:endParaRPr lang="en-US"/>
          </a:p>
        </p:txBody>
      </p:sp>
      <p:sp>
        <p:nvSpPr>
          <p:cNvPr id="6151" name="Rectangle 7">
            <a:extLst>
              <a:ext uri="{FF2B5EF4-FFF2-40B4-BE49-F238E27FC236}">
                <a16:creationId xmlns:a16="http://schemas.microsoft.com/office/drawing/2014/main" id="{C3D8A95B-22D6-4E57-861B-F08850A45AFD}"/>
              </a:ext>
            </a:extLst>
          </p:cNvPr>
          <p:cNvSpPr>
            <a:spLocks noGrp="1" noChangeArrowheads="1"/>
          </p:cNvSpPr>
          <p:nvPr>
            <p:ph type="sldNum" sz="quarter" idx="5"/>
          </p:nvPr>
        </p:nvSpPr>
        <p:spPr bwMode="auto">
          <a:xfrm>
            <a:off x="18386425" y="48202850"/>
            <a:ext cx="14066838" cy="2536825"/>
          </a:xfrm>
          <a:prstGeom prst="rect">
            <a:avLst/>
          </a:prstGeom>
          <a:noFill/>
          <a:ln w="9525">
            <a:noFill/>
            <a:miter lim="800000"/>
            <a:headEnd/>
            <a:tailEnd/>
          </a:ln>
          <a:effectLst/>
        </p:spPr>
        <p:txBody>
          <a:bodyPr vert="horz" wrap="square" lIns="433682" tIns="216841" rIns="433682" bIns="216841" numCol="1" anchor="b" anchorCtr="0" compatLnSpc="1">
            <a:prstTxWarp prst="textNoShape">
              <a:avLst/>
            </a:prstTxWarp>
          </a:bodyPr>
          <a:lstStyle>
            <a:lvl1pPr algn="r" eaLnBrk="1" hangingPunct="1">
              <a:defRPr sz="5700" b="0"/>
            </a:lvl1pPr>
          </a:lstStyle>
          <a:p>
            <a:pPr>
              <a:defRPr/>
            </a:pPr>
            <a:fld id="{77E2D9E4-6B09-48D9-BE09-105B98DB087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8D3A9349-D45A-4065-8D8C-F2568761330F}"/>
              </a:ext>
            </a:extLst>
          </p:cNvPr>
          <p:cNvSpPr>
            <a:spLocks noGrp="1" noRot="1" noChangeAspect="1" noChangeArrowheads="1" noTextEdit="1"/>
          </p:cNvSpPr>
          <p:nvPr>
            <p:ph type="sldImg"/>
          </p:nvPr>
        </p:nvSpPr>
        <p:spPr>
          <a:ln/>
        </p:spPr>
      </p:sp>
      <p:sp>
        <p:nvSpPr>
          <p:cNvPr id="5123" name="Notes Placeholder 2">
            <a:extLst>
              <a:ext uri="{FF2B5EF4-FFF2-40B4-BE49-F238E27FC236}">
                <a16:creationId xmlns:a16="http://schemas.microsoft.com/office/drawing/2014/main" id="{8A9739E6-35E1-4CD7-841D-21BD78B768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5ED1CB68-253B-4EFD-BD4F-9F2F19C67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b="1">
                <a:solidFill>
                  <a:schemeClr val="tx1"/>
                </a:solidFill>
                <a:latin typeface="Arial" panose="020B0604020202020204" pitchFamily="34" charset="0"/>
                <a:ea typeface="MS PGothic" panose="020B0600070205080204" pitchFamily="34" charset="-128"/>
              </a:defRPr>
            </a:lvl1pPr>
            <a:lvl2pPr marL="3522663" indent="-1354138">
              <a:defRPr sz="3000" b="1">
                <a:solidFill>
                  <a:schemeClr val="tx1"/>
                </a:solidFill>
                <a:latin typeface="Arial" panose="020B0604020202020204" pitchFamily="34" charset="0"/>
                <a:ea typeface="MS PGothic" panose="020B0600070205080204" pitchFamily="34" charset="-128"/>
              </a:defRPr>
            </a:lvl2pPr>
            <a:lvl3pPr marL="5419725" indent="-1082675">
              <a:defRPr sz="3000" b="1">
                <a:solidFill>
                  <a:schemeClr val="tx1"/>
                </a:solidFill>
                <a:latin typeface="Arial" panose="020B0604020202020204" pitchFamily="34" charset="0"/>
                <a:ea typeface="MS PGothic" panose="020B0600070205080204" pitchFamily="34" charset="-128"/>
              </a:defRPr>
            </a:lvl3pPr>
            <a:lvl4pPr marL="7588250" indent="-1082675">
              <a:defRPr sz="3000" b="1">
                <a:solidFill>
                  <a:schemeClr val="tx1"/>
                </a:solidFill>
                <a:latin typeface="Arial" panose="020B0604020202020204" pitchFamily="34" charset="0"/>
                <a:ea typeface="MS PGothic" panose="020B0600070205080204" pitchFamily="34" charset="-128"/>
              </a:defRPr>
            </a:lvl4pPr>
            <a:lvl5pPr marL="9756775" indent="-1082675">
              <a:defRPr sz="3000" b="1">
                <a:solidFill>
                  <a:schemeClr val="tx1"/>
                </a:solidFill>
                <a:latin typeface="Arial" panose="020B0604020202020204" pitchFamily="34" charset="0"/>
                <a:ea typeface="MS PGothic" panose="020B0600070205080204" pitchFamily="34" charset="-128"/>
              </a:defRPr>
            </a:lvl5pPr>
            <a:lvl6pPr marL="10213975" indent="-1082675"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10671175" indent="-1082675"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11128375" indent="-1082675"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11585575" indent="-1082675"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fld id="{3352D5CB-90D5-41A3-ACED-E3A484EF9D84}" type="slidenum">
              <a:rPr lang="en-US" altLang="en-US" sz="5700" b="0" smtClean="0"/>
              <a:pPr/>
              <a:t>1</a:t>
            </a:fld>
            <a:endParaRPr lang="en-US" altLang="en-US" sz="5700"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1" y="10226675"/>
            <a:ext cx="43523958"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7680591" y="18653125"/>
            <a:ext cx="35845221" cy="8413750"/>
          </a:xfrm>
          <a:prstGeom prst="rect">
            <a:avLst/>
          </a:prstGeom>
        </p:spPr>
        <p:txBody>
          <a:bodyPr/>
          <a:lstStyle>
            <a:lvl1pPr marL="0" indent="0" algn="ctr">
              <a:buNone/>
              <a:defRPr/>
            </a:lvl1pPr>
            <a:lvl2pPr marL="533415" indent="0" algn="ctr">
              <a:buNone/>
              <a:defRPr/>
            </a:lvl2pPr>
            <a:lvl3pPr marL="1066830" indent="0" algn="ctr">
              <a:buNone/>
              <a:defRPr/>
            </a:lvl3pPr>
            <a:lvl4pPr marL="1600246" indent="0" algn="ctr">
              <a:buNone/>
              <a:defRPr/>
            </a:lvl4pPr>
            <a:lvl5pPr marL="2133661" indent="0" algn="ctr">
              <a:buNone/>
              <a:defRPr/>
            </a:lvl5pPr>
            <a:lvl6pPr marL="2667076" indent="0" algn="ctr">
              <a:buNone/>
              <a:defRPr/>
            </a:lvl6pPr>
            <a:lvl7pPr marL="3200491" indent="0" algn="ctr">
              <a:buNone/>
              <a:defRPr/>
            </a:lvl7pPr>
            <a:lvl8pPr marL="3733907" indent="0" algn="ctr">
              <a:buNone/>
              <a:defRPr/>
            </a:lvl8pPr>
            <a:lvl9pPr marL="4267322" indent="0" algn="ctr">
              <a:buNone/>
              <a:defRPr/>
            </a:lvl9pPr>
          </a:lstStyle>
          <a:p>
            <a:r>
              <a:rPr lang="en-US"/>
              <a:t>Click to edit Master subtitle style</a:t>
            </a:r>
          </a:p>
        </p:txBody>
      </p:sp>
    </p:spTree>
    <p:extLst>
      <p:ext uri="{BB962C8B-B14F-4D97-AF65-F5344CB8AC3E}">
        <p14:creationId xmlns:p14="http://schemas.microsoft.com/office/powerpoint/2010/main" val="3443951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7625"/>
            <a:ext cx="46087242"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559579" y="7680325"/>
            <a:ext cx="46087242"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90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012" y="1317625"/>
            <a:ext cx="11521810"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559580" y="1317625"/>
            <a:ext cx="34387632"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1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7625"/>
            <a:ext cx="46087242"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559579" y="7680325"/>
            <a:ext cx="46087242"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980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1153439"/>
            <a:ext cx="43525811" cy="6537325"/>
          </a:xfrm>
          <a:prstGeom prst="rect">
            <a:avLst/>
          </a:prstGeom>
        </p:spPr>
        <p:txBody>
          <a:bodyPr anchor="t"/>
          <a:lstStyle>
            <a:lvl1pPr algn="l">
              <a:defRPr sz="4667" b="1" cap="all"/>
            </a:lvl1pPr>
          </a:lstStyle>
          <a:p>
            <a:r>
              <a:rPr lang="en-US"/>
              <a:t>Click to edit Master title style</a:t>
            </a:r>
          </a:p>
        </p:txBody>
      </p:sp>
      <p:sp>
        <p:nvSpPr>
          <p:cNvPr id="3" name="Text Placeholder 2"/>
          <p:cNvSpPr>
            <a:spLocks noGrp="1"/>
          </p:cNvSpPr>
          <p:nvPr>
            <p:ph type="body" idx="1"/>
          </p:nvPr>
        </p:nvSpPr>
        <p:spPr>
          <a:xfrm>
            <a:off x="4044950" y="13952538"/>
            <a:ext cx="43525811" cy="7200900"/>
          </a:xfrm>
          <a:prstGeom prst="rect">
            <a:avLst/>
          </a:prstGeom>
        </p:spPr>
        <p:txBody>
          <a:bodyPr anchor="b"/>
          <a:lstStyle>
            <a:lvl1pPr marL="0" indent="0">
              <a:buNone/>
              <a:defRPr sz="2333"/>
            </a:lvl1pPr>
            <a:lvl2pPr marL="533415" indent="0">
              <a:buNone/>
              <a:defRPr sz="2100"/>
            </a:lvl2pPr>
            <a:lvl3pPr marL="1066830" indent="0">
              <a:buNone/>
              <a:defRPr sz="1867"/>
            </a:lvl3pPr>
            <a:lvl4pPr marL="1600246" indent="0">
              <a:buNone/>
              <a:defRPr sz="1633"/>
            </a:lvl4pPr>
            <a:lvl5pPr marL="2133661" indent="0">
              <a:buNone/>
              <a:defRPr sz="1633"/>
            </a:lvl5pPr>
            <a:lvl6pPr marL="2667076" indent="0">
              <a:buNone/>
              <a:defRPr sz="1633"/>
            </a:lvl6pPr>
            <a:lvl7pPr marL="3200491" indent="0">
              <a:buNone/>
              <a:defRPr sz="1633"/>
            </a:lvl7pPr>
            <a:lvl8pPr marL="3733907" indent="0">
              <a:buNone/>
              <a:defRPr sz="1633"/>
            </a:lvl8pPr>
            <a:lvl9pPr marL="4267322" indent="0">
              <a:buNone/>
              <a:defRPr sz="1633"/>
            </a:lvl9pPr>
          </a:lstStyle>
          <a:p>
            <a:pPr lvl="0"/>
            <a:r>
              <a:rPr lang="en-US"/>
              <a:t>Click to edit Master text styles</a:t>
            </a:r>
          </a:p>
        </p:txBody>
      </p:sp>
    </p:spTree>
    <p:extLst>
      <p:ext uri="{BB962C8B-B14F-4D97-AF65-F5344CB8AC3E}">
        <p14:creationId xmlns:p14="http://schemas.microsoft.com/office/powerpoint/2010/main" val="95638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7625"/>
            <a:ext cx="46087242"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559580" y="7680325"/>
            <a:ext cx="22954721" cy="21724938"/>
          </a:xfrm>
          <a:prstGeom prst="rect">
            <a:avLst/>
          </a:prstGeom>
        </p:spPr>
        <p:txBody>
          <a:bodyPr/>
          <a:lstStyle>
            <a:lvl1pPr>
              <a:defRPr sz="3267"/>
            </a:lvl1pPr>
            <a:lvl2pPr>
              <a:defRPr sz="2800"/>
            </a:lvl2pPr>
            <a:lvl3pPr>
              <a:defRPr sz="2333"/>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92101" y="7680325"/>
            <a:ext cx="22954721" cy="21724938"/>
          </a:xfrm>
          <a:prstGeom prst="rect">
            <a:avLst/>
          </a:prstGeom>
        </p:spPr>
        <p:txBody>
          <a:bodyPr/>
          <a:lstStyle>
            <a:lvl1pPr>
              <a:defRPr sz="3267"/>
            </a:lvl1pPr>
            <a:lvl2pPr>
              <a:defRPr sz="2800"/>
            </a:lvl2pPr>
            <a:lvl3pPr>
              <a:defRPr sz="2333"/>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93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7625"/>
            <a:ext cx="46087242"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59579" y="7369176"/>
            <a:ext cx="22625050" cy="3070225"/>
          </a:xfrm>
          <a:prstGeom prst="rect">
            <a:avLst/>
          </a:prstGeom>
        </p:spPr>
        <p:txBody>
          <a:bodyPr anchor="b"/>
          <a:lstStyle>
            <a:lvl1pPr marL="0" indent="0">
              <a:buNone/>
              <a:defRPr sz="2800" b="1"/>
            </a:lvl1pPr>
            <a:lvl2pPr marL="533415" indent="0">
              <a:buNone/>
              <a:defRPr sz="2333" b="1"/>
            </a:lvl2pPr>
            <a:lvl3pPr marL="1066830" indent="0">
              <a:buNone/>
              <a:defRPr sz="2100" b="1"/>
            </a:lvl3pPr>
            <a:lvl4pPr marL="1600246" indent="0">
              <a:buNone/>
              <a:defRPr sz="1867" b="1"/>
            </a:lvl4pPr>
            <a:lvl5pPr marL="2133661" indent="0">
              <a:buNone/>
              <a:defRPr sz="1867" b="1"/>
            </a:lvl5pPr>
            <a:lvl6pPr marL="2667076" indent="0">
              <a:buNone/>
              <a:defRPr sz="1867" b="1"/>
            </a:lvl6pPr>
            <a:lvl7pPr marL="3200491" indent="0">
              <a:buNone/>
              <a:defRPr sz="1867" b="1"/>
            </a:lvl7pPr>
            <a:lvl8pPr marL="3733907" indent="0">
              <a:buNone/>
              <a:defRPr sz="1867" b="1"/>
            </a:lvl8pPr>
            <a:lvl9pPr marL="4267322" indent="0">
              <a:buNone/>
              <a:defRPr sz="1867" b="1"/>
            </a:lvl9pPr>
          </a:lstStyle>
          <a:p>
            <a:pPr lvl="0"/>
            <a:r>
              <a:rPr lang="en-US"/>
              <a:t>Click to edit Master text styles</a:t>
            </a:r>
          </a:p>
        </p:txBody>
      </p:sp>
      <p:sp>
        <p:nvSpPr>
          <p:cNvPr id="4" name="Content Placeholder 3"/>
          <p:cNvSpPr>
            <a:spLocks noGrp="1"/>
          </p:cNvSpPr>
          <p:nvPr>
            <p:ph sz="half" idx="2"/>
          </p:nvPr>
        </p:nvSpPr>
        <p:spPr>
          <a:xfrm>
            <a:off x="2559579" y="10439401"/>
            <a:ext cx="22625050" cy="18965863"/>
          </a:xfrm>
          <a:prstGeom prst="rect">
            <a:avLst/>
          </a:prstGeom>
        </p:spPr>
        <p:txBody>
          <a:bodyPr/>
          <a:lstStyle>
            <a:lvl1pPr>
              <a:defRPr sz="2800"/>
            </a:lvl1pPr>
            <a:lvl2pPr>
              <a:defRPr sz="2333"/>
            </a:lvl2pPr>
            <a:lvl3pPr>
              <a:defRPr sz="21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512" y="7369176"/>
            <a:ext cx="22634310" cy="3070225"/>
          </a:xfrm>
          <a:prstGeom prst="rect">
            <a:avLst/>
          </a:prstGeom>
        </p:spPr>
        <p:txBody>
          <a:bodyPr anchor="b"/>
          <a:lstStyle>
            <a:lvl1pPr marL="0" indent="0">
              <a:buNone/>
              <a:defRPr sz="2800" b="1"/>
            </a:lvl1pPr>
            <a:lvl2pPr marL="533415" indent="0">
              <a:buNone/>
              <a:defRPr sz="2333" b="1"/>
            </a:lvl2pPr>
            <a:lvl3pPr marL="1066830" indent="0">
              <a:buNone/>
              <a:defRPr sz="2100" b="1"/>
            </a:lvl3pPr>
            <a:lvl4pPr marL="1600246" indent="0">
              <a:buNone/>
              <a:defRPr sz="1867" b="1"/>
            </a:lvl4pPr>
            <a:lvl5pPr marL="2133661" indent="0">
              <a:buNone/>
              <a:defRPr sz="1867" b="1"/>
            </a:lvl5pPr>
            <a:lvl6pPr marL="2667076" indent="0">
              <a:buNone/>
              <a:defRPr sz="1867" b="1"/>
            </a:lvl6pPr>
            <a:lvl7pPr marL="3200491" indent="0">
              <a:buNone/>
              <a:defRPr sz="1867" b="1"/>
            </a:lvl7pPr>
            <a:lvl8pPr marL="3733907" indent="0">
              <a:buNone/>
              <a:defRPr sz="1867" b="1"/>
            </a:lvl8pPr>
            <a:lvl9pPr marL="4267322" indent="0">
              <a:buNone/>
              <a:defRPr sz="1867" b="1"/>
            </a:lvl9pPr>
          </a:lstStyle>
          <a:p>
            <a:pPr lvl="0"/>
            <a:r>
              <a:rPr lang="en-US"/>
              <a:t>Click to edit Master text styles</a:t>
            </a:r>
          </a:p>
        </p:txBody>
      </p:sp>
      <p:sp>
        <p:nvSpPr>
          <p:cNvPr id="6" name="Content Placeholder 5"/>
          <p:cNvSpPr>
            <a:spLocks noGrp="1"/>
          </p:cNvSpPr>
          <p:nvPr>
            <p:ph sz="quarter" idx="4"/>
          </p:nvPr>
        </p:nvSpPr>
        <p:spPr>
          <a:xfrm>
            <a:off x="26012512" y="10439401"/>
            <a:ext cx="22634310" cy="18965863"/>
          </a:xfrm>
          <a:prstGeom prst="rect">
            <a:avLst/>
          </a:prstGeom>
        </p:spPr>
        <p:txBody>
          <a:bodyPr/>
          <a:lstStyle>
            <a:lvl1pPr>
              <a:defRPr sz="2800"/>
            </a:lvl1pPr>
            <a:lvl2pPr>
              <a:defRPr sz="2333"/>
            </a:lvl2pPr>
            <a:lvl3pPr>
              <a:defRPr sz="21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83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7625"/>
            <a:ext cx="46087242" cy="54864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8333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579" y="1311275"/>
            <a:ext cx="16846550" cy="5576888"/>
          </a:xfrm>
          <a:prstGeom prst="rect">
            <a:avLst/>
          </a:prstGeom>
        </p:spPr>
        <p:txBody>
          <a:bodyPr anchor="b"/>
          <a:lstStyle>
            <a:lvl1pPr algn="l">
              <a:defRPr sz="2333" b="1"/>
            </a:lvl1pPr>
          </a:lstStyle>
          <a:p>
            <a:r>
              <a:rPr lang="en-US"/>
              <a:t>Click to edit Master title style</a:t>
            </a:r>
          </a:p>
        </p:txBody>
      </p:sp>
      <p:sp>
        <p:nvSpPr>
          <p:cNvPr id="3" name="Content Placeholder 2"/>
          <p:cNvSpPr>
            <a:spLocks noGrp="1"/>
          </p:cNvSpPr>
          <p:nvPr>
            <p:ph idx="1"/>
          </p:nvPr>
        </p:nvSpPr>
        <p:spPr>
          <a:xfrm>
            <a:off x="20021021" y="1311275"/>
            <a:ext cx="28625800" cy="28093988"/>
          </a:xfrm>
          <a:prstGeom prst="rect">
            <a:avLst/>
          </a:prstGeom>
        </p:spPr>
        <p:txBody>
          <a:bodyPr/>
          <a:lstStyle>
            <a:lvl1pPr>
              <a:defRPr sz="3733"/>
            </a:lvl1pPr>
            <a:lvl2pPr>
              <a:defRPr sz="3267"/>
            </a:lvl2pPr>
            <a:lvl3pPr>
              <a:defRPr sz="2800"/>
            </a:lvl3pPr>
            <a:lvl4pPr>
              <a:defRPr sz="2333"/>
            </a:lvl4pPr>
            <a:lvl5pPr>
              <a:defRPr sz="2333"/>
            </a:lvl5pPr>
            <a:lvl6pPr>
              <a:defRPr sz="2333"/>
            </a:lvl6pPr>
            <a:lvl7pPr>
              <a:defRPr sz="2333"/>
            </a:lvl7pPr>
            <a:lvl8pPr>
              <a:defRPr sz="2333"/>
            </a:lvl8pPr>
            <a:lvl9pPr>
              <a:defRPr sz="2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59579" y="6888163"/>
            <a:ext cx="16846550" cy="22517100"/>
          </a:xfrm>
          <a:prstGeom prst="rect">
            <a:avLst/>
          </a:prstGeom>
        </p:spPr>
        <p:txBody>
          <a:bodyPr/>
          <a:lstStyle>
            <a:lvl1pPr marL="0" indent="0">
              <a:buNone/>
              <a:defRPr sz="1633"/>
            </a:lvl1pPr>
            <a:lvl2pPr marL="533415" indent="0">
              <a:buNone/>
              <a:defRPr sz="1400"/>
            </a:lvl2pPr>
            <a:lvl3pPr marL="1066830" indent="0">
              <a:buNone/>
              <a:defRPr sz="1167"/>
            </a:lvl3pPr>
            <a:lvl4pPr marL="1600246" indent="0">
              <a:buNone/>
              <a:defRPr sz="1050"/>
            </a:lvl4pPr>
            <a:lvl5pPr marL="2133661" indent="0">
              <a:buNone/>
              <a:defRPr sz="1050"/>
            </a:lvl5pPr>
            <a:lvl6pPr marL="2667076" indent="0">
              <a:buNone/>
              <a:defRPr sz="1050"/>
            </a:lvl6pPr>
            <a:lvl7pPr marL="3200491" indent="0">
              <a:buNone/>
              <a:defRPr sz="1050"/>
            </a:lvl7pPr>
            <a:lvl8pPr marL="3733907" indent="0">
              <a:buNone/>
              <a:defRPr sz="1050"/>
            </a:lvl8pPr>
            <a:lvl9pPr marL="4267322" indent="0">
              <a:buNone/>
              <a:defRPr sz="1050"/>
            </a:lvl9pPr>
          </a:lstStyle>
          <a:p>
            <a:pPr lvl="0"/>
            <a:r>
              <a:rPr lang="en-US"/>
              <a:t>Click to edit Master text styles</a:t>
            </a:r>
          </a:p>
        </p:txBody>
      </p:sp>
    </p:spTree>
    <p:extLst>
      <p:ext uri="{BB962C8B-B14F-4D97-AF65-F5344CB8AC3E}">
        <p14:creationId xmlns:p14="http://schemas.microsoft.com/office/powerpoint/2010/main" val="406865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441" y="23042564"/>
            <a:ext cx="30724210" cy="2720975"/>
          </a:xfrm>
          <a:prstGeom prst="rect">
            <a:avLst/>
          </a:prstGeom>
        </p:spPr>
        <p:txBody>
          <a:bodyPr anchor="b"/>
          <a:lstStyle>
            <a:lvl1pPr algn="l">
              <a:defRPr sz="2333" b="1"/>
            </a:lvl1pPr>
          </a:lstStyle>
          <a:p>
            <a:r>
              <a:rPr lang="en-US"/>
              <a:t>Click to edit Master title style</a:t>
            </a:r>
          </a:p>
        </p:txBody>
      </p:sp>
      <p:sp>
        <p:nvSpPr>
          <p:cNvPr id="3" name="Picture Placeholder 2"/>
          <p:cNvSpPr>
            <a:spLocks noGrp="1"/>
          </p:cNvSpPr>
          <p:nvPr>
            <p:ph type="pic" idx="1"/>
          </p:nvPr>
        </p:nvSpPr>
        <p:spPr>
          <a:xfrm>
            <a:off x="10036441" y="2941639"/>
            <a:ext cx="30724210" cy="19750087"/>
          </a:xfrm>
          <a:prstGeom prst="rect">
            <a:avLst/>
          </a:prstGeom>
        </p:spPr>
        <p:txBody>
          <a:bodyPr/>
          <a:lstStyle>
            <a:lvl1pPr marL="0" indent="0">
              <a:buNone/>
              <a:defRPr sz="3733"/>
            </a:lvl1pPr>
            <a:lvl2pPr marL="533415" indent="0">
              <a:buNone/>
              <a:defRPr sz="3267"/>
            </a:lvl2pPr>
            <a:lvl3pPr marL="1066830" indent="0">
              <a:buNone/>
              <a:defRPr sz="2800"/>
            </a:lvl3pPr>
            <a:lvl4pPr marL="1600246" indent="0">
              <a:buNone/>
              <a:defRPr sz="2333"/>
            </a:lvl4pPr>
            <a:lvl5pPr marL="2133661" indent="0">
              <a:buNone/>
              <a:defRPr sz="2333"/>
            </a:lvl5pPr>
            <a:lvl6pPr marL="2667076" indent="0">
              <a:buNone/>
              <a:defRPr sz="2333"/>
            </a:lvl6pPr>
            <a:lvl7pPr marL="3200491" indent="0">
              <a:buNone/>
              <a:defRPr sz="2333"/>
            </a:lvl7pPr>
            <a:lvl8pPr marL="3733907" indent="0">
              <a:buNone/>
              <a:defRPr sz="2333"/>
            </a:lvl8pPr>
            <a:lvl9pPr marL="4267322" indent="0">
              <a:buNone/>
              <a:defRPr sz="2333"/>
            </a:lvl9pPr>
          </a:lstStyle>
          <a:p>
            <a:pPr lvl="0"/>
            <a:endParaRPr lang="en-US" noProof="0"/>
          </a:p>
        </p:txBody>
      </p:sp>
      <p:sp>
        <p:nvSpPr>
          <p:cNvPr id="4" name="Text Placeholder 3"/>
          <p:cNvSpPr>
            <a:spLocks noGrp="1"/>
          </p:cNvSpPr>
          <p:nvPr>
            <p:ph type="body" sz="half" idx="2"/>
          </p:nvPr>
        </p:nvSpPr>
        <p:spPr>
          <a:xfrm>
            <a:off x="10036441" y="25763539"/>
            <a:ext cx="30724210" cy="3862387"/>
          </a:xfrm>
          <a:prstGeom prst="rect">
            <a:avLst/>
          </a:prstGeom>
        </p:spPr>
        <p:txBody>
          <a:bodyPr/>
          <a:lstStyle>
            <a:lvl1pPr marL="0" indent="0">
              <a:buNone/>
              <a:defRPr sz="1633"/>
            </a:lvl1pPr>
            <a:lvl2pPr marL="533415" indent="0">
              <a:buNone/>
              <a:defRPr sz="1400"/>
            </a:lvl2pPr>
            <a:lvl3pPr marL="1066830" indent="0">
              <a:buNone/>
              <a:defRPr sz="1167"/>
            </a:lvl3pPr>
            <a:lvl4pPr marL="1600246" indent="0">
              <a:buNone/>
              <a:defRPr sz="1050"/>
            </a:lvl4pPr>
            <a:lvl5pPr marL="2133661" indent="0">
              <a:buNone/>
              <a:defRPr sz="1050"/>
            </a:lvl5pPr>
            <a:lvl6pPr marL="2667076" indent="0">
              <a:buNone/>
              <a:defRPr sz="1050"/>
            </a:lvl6pPr>
            <a:lvl7pPr marL="3200491" indent="0">
              <a:buNone/>
              <a:defRPr sz="1050"/>
            </a:lvl7pPr>
            <a:lvl8pPr marL="3733907" indent="0">
              <a:buNone/>
              <a:defRPr sz="1050"/>
            </a:lvl8pPr>
            <a:lvl9pPr marL="4267322" indent="0">
              <a:buNone/>
              <a:defRPr sz="1050"/>
            </a:lvl9pPr>
          </a:lstStyle>
          <a:p>
            <a:pPr lvl="0"/>
            <a:r>
              <a:rPr lang="en-US"/>
              <a:t>Click to edit Master text styles</a:t>
            </a:r>
          </a:p>
        </p:txBody>
      </p:sp>
    </p:spTree>
    <p:extLst>
      <p:ext uri="{BB962C8B-B14F-4D97-AF65-F5344CB8AC3E}">
        <p14:creationId xmlns:p14="http://schemas.microsoft.com/office/powerpoint/2010/main" val="104305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7">
            <a:extLst>
              <a:ext uri="{FF2B5EF4-FFF2-40B4-BE49-F238E27FC236}">
                <a16:creationId xmlns:a16="http://schemas.microsoft.com/office/drawing/2014/main" id="{E7F78BBA-4480-413D-B54B-644C52229F84}"/>
              </a:ext>
            </a:extLst>
          </p:cNvPr>
          <p:cNvSpPr txBox="1">
            <a:spLocks noChangeArrowheads="1"/>
          </p:cNvSpPr>
          <p:nvPr userDrawn="1"/>
        </p:nvSpPr>
        <p:spPr bwMode="auto">
          <a:xfrm>
            <a:off x="34899600" y="32616775"/>
            <a:ext cx="15813088" cy="196850"/>
          </a:xfrm>
          <a:prstGeom prst="rect">
            <a:avLst/>
          </a:prstGeom>
          <a:noFill/>
          <a:ln>
            <a:noFill/>
          </a:ln>
        </p:spPr>
        <p:txBody>
          <a:bodyPr lIns="0" tIns="0" rIns="0" bIns="0">
            <a:spAutoFit/>
          </a:bodyPr>
          <a:lstStyle>
            <a:lvl1pPr defTabSz="4494213">
              <a:defRPr sz="3000" b="1">
                <a:solidFill>
                  <a:schemeClr val="tx1"/>
                </a:solidFill>
                <a:latin typeface="Arial" panose="020B0604020202020204" pitchFamily="34" charset="0"/>
              </a:defRPr>
            </a:lvl1pPr>
            <a:lvl2pPr marL="742950" indent="-285750" defTabSz="4494213">
              <a:defRPr sz="3000" b="1">
                <a:solidFill>
                  <a:schemeClr val="tx1"/>
                </a:solidFill>
                <a:latin typeface="Arial" panose="020B0604020202020204" pitchFamily="34" charset="0"/>
              </a:defRPr>
            </a:lvl2pPr>
            <a:lvl3pPr marL="1143000" indent="-228600" defTabSz="4494213">
              <a:defRPr sz="3000" b="1">
                <a:solidFill>
                  <a:schemeClr val="tx1"/>
                </a:solidFill>
                <a:latin typeface="Arial" panose="020B0604020202020204" pitchFamily="34" charset="0"/>
              </a:defRPr>
            </a:lvl3pPr>
            <a:lvl4pPr marL="1600200" indent="-228600" defTabSz="4494213">
              <a:defRPr sz="3000" b="1">
                <a:solidFill>
                  <a:schemeClr val="tx1"/>
                </a:solidFill>
                <a:latin typeface="Arial" panose="020B0604020202020204" pitchFamily="34" charset="0"/>
              </a:defRPr>
            </a:lvl4pPr>
            <a:lvl5pPr marL="2057400" indent="-228600" defTabSz="4494213">
              <a:defRPr sz="3000" b="1">
                <a:solidFill>
                  <a:schemeClr val="tx1"/>
                </a:solidFill>
                <a:latin typeface="Arial" panose="020B0604020202020204" pitchFamily="34" charset="0"/>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defRPr>
            </a:lvl9pPr>
          </a:lstStyle>
          <a:p>
            <a:pPr algn="r" eaLnBrk="1" hangingPunct="1">
              <a:spcBef>
                <a:spcPct val="20000"/>
              </a:spcBef>
              <a:defRPr/>
            </a:pPr>
            <a:r>
              <a:rPr lang="en-US" altLang="en-US" sz="1283" i="1">
                <a:solidFill>
                  <a:schemeClr val="accent2"/>
                </a:solidFill>
                <a:ea typeface="+mn-ea"/>
              </a:rPr>
              <a:t>Poster produced by Faculty &amp; Curriculum Support (FACS), Georgetown University School of Medicine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241925" rtl="0" eaLnBrk="0" fontAlgn="base" hangingPunct="0">
        <a:spcBef>
          <a:spcPct val="0"/>
        </a:spcBef>
        <a:spcAft>
          <a:spcPct val="0"/>
        </a:spcAft>
        <a:defRPr sz="25300">
          <a:solidFill>
            <a:schemeClr val="tx2"/>
          </a:solidFill>
          <a:latin typeface="+mj-lt"/>
          <a:ea typeface="MS PGothic" panose="020B0600070205080204" pitchFamily="34" charset="-128"/>
          <a:cs typeface="+mj-cs"/>
        </a:defRPr>
      </a:lvl1pPr>
      <a:lvl2pPr algn="ctr" defTabSz="5241925" rtl="0" eaLnBrk="0" fontAlgn="base" hangingPunct="0">
        <a:spcBef>
          <a:spcPct val="0"/>
        </a:spcBef>
        <a:spcAft>
          <a:spcPct val="0"/>
        </a:spcAft>
        <a:defRPr sz="25300">
          <a:solidFill>
            <a:schemeClr val="tx2"/>
          </a:solidFill>
          <a:latin typeface="Arial" charset="0"/>
          <a:ea typeface="MS PGothic" panose="020B0600070205080204" pitchFamily="34" charset="-128"/>
        </a:defRPr>
      </a:lvl2pPr>
      <a:lvl3pPr algn="ctr" defTabSz="5241925" rtl="0" eaLnBrk="0" fontAlgn="base" hangingPunct="0">
        <a:spcBef>
          <a:spcPct val="0"/>
        </a:spcBef>
        <a:spcAft>
          <a:spcPct val="0"/>
        </a:spcAft>
        <a:defRPr sz="25300">
          <a:solidFill>
            <a:schemeClr val="tx2"/>
          </a:solidFill>
          <a:latin typeface="Arial" charset="0"/>
          <a:ea typeface="MS PGothic" panose="020B0600070205080204" pitchFamily="34" charset="-128"/>
        </a:defRPr>
      </a:lvl3pPr>
      <a:lvl4pPr algn="ctr" defTabSz="5241925" rtl="0" eaLnBrk="0" fontAlgn="base" hangingPunct="0">
        <a:spcBef>
          <a:spcPct val="0"/>
        </a:spcBef>
        <a:spcAft>
          <a:spcPct val="0"/>
        </a:spcAft>
        <a:defRPr sz="25300">
          <a:solidFill>
            <a:schemeClr val="tx2"/>
          </a:solidFill>
          <a:latin typeface="Arial" charset="0"/>
          <a:ea typeface="MS PGothic" panose="020B0600070205080204" pitchFamily="34" charset="-128"/>
        </a:defRPr>
      </a:lvl4pPr>
      <a:lvl5pPr algn="ctr" defTabSz="5241925" rtl="0" eaLnBrk="0" fontAlgn="base" hangingPunct="0">
        <a:spcBef>
          <a:spcPct val="0"/>
        </a:spcBef>
        <a:spcAft>
          <a:spcPct val="0"/>
        </a:spcAft>
        <a:defRPr sz="25300">
          <a:solidFill>
            <a:schemeClr val="tx2"/>
          </a:solidFill>
          <a:latin typeface="Arial" charset="0"/>
          <a:ea typeface="MS PGothic" panose="020B0600070205080204" pitchFamily="34" charset="-128"/>
        </a:defRPr>
      </a:lvl5pPr>
      <a:lvl6pPr marL="533415" algn="ctr" defTabSz="5243398" rtl="0" fontAlgn="base">
        <a:spcBef>
          <a:spcPct val="0"/>
        </a:spcBef>
        <a:spcAft>
          <a:spcPct val="0"/>
        </a:spcAft>
        <a:defRPr sz="25317">
          <a:solidFill>
            <a:schemeClr val="tx2"/>
          </a:solidFill>
          <a:latin typeface="Arial" charset="0"/>
        </a:defRPr>
      </a:lvl6pPr>
      <a:lvl7pPr marL="1066830" algn="ctr" defTabSz="5243398" rtl="0" fontAlgn="base">
        <a:spcBef>
          <a:spcPct val="0"/>
        </a:spcBef>
        <a:spcAft>
          <a:spcPct val="0"/>
        </a:spcAft>
        <a:defRPr sz="25317">
          <a:solidFill>
            <a:schemeClr val="tx2"/>
          </a:solidFill>
          <a:latin typeface="Arial" charset="0"/>
        </a:defRPr>
      </a:lvl7pPr>
      <a:lvl8pPr marL="1600246" algn="ctr" defTabSz="5243398" rtl="0" fontAlgn="base">
        <a:spcBef>
          <a:spcPct val="0"/>
        </a:spcBef>
        <a:spcAft>
          <a:spcPct val="0"/>
        </a:spcAft>
        <a:defRPr sz="25317">
          <a:solidFill>
            <a:schemeClr val="tx2"/>
          </a:solidFill>
          <a:latin typeface="Arial" charset="0"/>
        </a:defRPr>
      </a:lvl8pPr>
      <a:lvl9pPr marL="2133661" algn="ctr" defTabSz="5243398" rtl="0" fontAlgn="base">
        <a:spcBef>
          <a:spcPct val="0"/>
        </a:spcBef>
        <a:spcAft>
          <a:spcPct val="0"/>
        </a:spcAft>
        <a:defRPr sz="25317">
          <a:solidFill>
            <a:schemeClr val="tx2"/>
          </a:solidFill>
          <a:latin typeface="Arial" charset="0"/>
        </a:defRPr>
      </a:lvl9pPr>
    </p:titleStyle>
    <p:bodyStyle>
      <a:lvl1pPr marL="1963738" indent="-1963738" algn="r" defTabSz="5241925" rtl="0" eaLnBrk="0" fontAlgn="base" hangingPunct="0">
        <a:spcBef>
          <a:spcPct val="20000"/>
        </a:spcBef>
        <a:spcAft>
          <a:spcPct val="0"/>
        </a:spcAft>
        <a:defRPr sz="4200">
          <a:solidFill>
            <a:schemeClr val="tx1"/>
          </a:solidFill>
          <a:latin typeface="+mn-lt"/>
          <a:ea typeface="MS PGothic" panose="020B0600070205080204" pitchFamily="34" charset="-128"/>
          <a:cs typeface="+mn-cs"/>
        </a:defRPr>
      </a:lvl1pPr>
      <a:lvl2pPr marL="4259263" indent="-1638300" algn="l" defTabSz="5241925" rtl="0" eaLnBrk="0" fontAlgn="base" hangingPunct="0">
        <a:spcBef>
          <a:spcPct val="20000"/>
        </a:spcBef>
        <a:spcAft>
          <a:spcPct val="0"/>
        </a:spcAft>
        <a:buChar char="–"/>
        <a:defRPr sz="16100">
          <a:solidFill>
            <a:schemeClr val="tx1"/>
          </a:solidFill>
          <a:latin typeface="+mn-lt"/>
          <a:ea typeface="MS PGothic" panose="020B0600070205080204" pitchFamily="34" charset="-128"/>
        </a:defRPr>
      </a:lvl2pPr>
      <a:lvl3pPr marL="6551613" indent="-1308100" algn="l" defTabSz="5241925" rtl="0" eaLnBrk="0" fontAlgn="base" hangingPunct="0">
        <a:spcBef>
          <a:spcPct val="20000"/>
        </a:spcBef>
        <a:spcAft>
          <a:spcPct val="0"/>
        </a:spcAft>
        <a:buChar char="•"/>
        <a:defRPr sz="13700">
          <a:solidFill>
            <a:schemeClr val="tx1"/>
          </a:solidFill>
          <a:latin typeface="+mn-lt"/>
          <a:ea typeface="MS PGothic" panose="020B0600070205080204" pitchFamily="34" charset="-128"/>
        </a:defRPr>
      </a:lvl3pPr>
      <a:lvl4pPr marL="9174163" indent="-1311275" algn="l" defTabSz="5241925" rtl="0" eaLnBrk="0" fontAlgn="base" hangingPunct="0">
        <a:spcBef>
          <a:spcPct val="20000"/>
        </a:spcBef>
        <a:spcAft>
          <a:spcPct val="0"/>
        </a:spcAft>
        <a:buChar char="–"/>
        <a:defRPr sz="11500">
          <a:solidFill>
            <a:schemeClr val="tx1"/>
          </a:solidFill>
          <a:latin typeface="+mn-lt"/>
          <a:ea typeface="MS PGothic" panose="020B0600070205080204" pitchFamily="34" charset="-128"/>
        </a:defRPr>
      </a:lvl4pPr>
      <a:lvl5pPr marL="11795125" indent="-1311275" algn="l" defTabSz="5241925" rtl="0" eaLnBrk="0" fontAlgn="base" hangingPunct="0">
        <a:spcBef>
          <a:spcPct val="20000"/>
        </a:spcBef>
        <a:spcAft>
          <a:spcPct val="0"/>
        </a:spcAft>
        <a:buChar char="»"/>
        <a:defRPr sz="11500">
          <a:solidFill>
            <a:schemeClr val="tx1"/>
          </a:solidFill>
          <a:latin typeface="+mn-lt"/>
          <a:ea typeface="MS PGothic" panose="020B0600070205080204" pitchFamily="34" charset="-128"/>
        </a:defRPr>
      </a:lvl5pPr>
      <a:lvl6pPr marL="12329672" indent="-1311312" algn="l" defTabSz="5243398" rtl="0" fontAlgn="base">
        <a:spcBef>
          <a:spcPct val="20000"/>
        </a:spcBef>
        <a:spcAft>
          <a:spcPct val="0"/>
        </a:spcAft>
        <a:buChar char="»"/>
        <a:defRPr sz="11550">
          <a:solidFill>
            <a:schemeClr val="tx1"/>
          </a:solidFill>
          <a:latin typeface="+mn-lt"/>
        </a:defRPr>
      </a:lvl6pPr>
      <a:lvl7pPr marL="12863087" indent="-1311312" algn="l" defTabSz="5243398" rtl="0" fontAlgn="base">
        <a:spcBef>
          <a:spcPct val="20000"/>
        </a:spcBef>
        <a:spcAft>
          <a:spcPct val="0"/>
        </a:spcAft>
        <a:buChar char="»"/>
        <a:defRPr sz="11550">
          <a:solidFill>
            <a:schemeClr val="tx1"/>
          </a:solidFill>
          <a:latin typeface="+mn-lt"/>
        </a:defRPr>
      </a:lvl7pPr>
      <a:lvl8pPr marL="13396502" indent="-1311312" algn="l" defTabSz="5243398" rtl="0" fontAlgn="base">
        <a:spcBef>
          <a:spcPct val="20000"/>
        </a:spcBef>
        <a:spcAft>
          <a:spcPct val="0"/>
        </a:spcAft>
        <a:buChar char="»"/>
        <a:defRPr sz="11550">
          <a:solidFill>
            <a:schemeClr val="tx1"/>
          </a:solidFill>
          <a:latin typeface="+mn-lt"/>
        </a:defRPr>
      </a:lvl8pPr>
      <a:lvl9pPr marL="13929917" indent="-1311312" algn="l" defTabSz="5243398" rtl="0" fontAlgn="base">
        <a:spcBef>
          <a:spcPct val="20000"/>
        </a:spcBef>
        <a:spcAft>
          <a:spcPct val="0"/>
        </a:spcAft>
        <a:buChar char="»"/>
        <a:defRPr sz="11550">
          <a:solidFill>
            <a:schemeClr val="tx1"/>
          </a:solidFill>
          <a:latin typeface="+mn-lt"/>
        </a:defRPr>
      </a:lvl9pPr>
    </p:bodyStyle>
    <p:otherStyle>
      <a:defPPr>
        <a:defRPr lang="en-US"/>
      </a:defPPr>
      <a:lvl1pPr marL="0" algn="l" defTabSz="1066830" rtl="0" eaLnBrk="1" latinLnBrk="0" hangingPunct="1">
        <a:defRPr sz="2100" kern="1200">
          <a:solidFill>
            <a:schemeClr val="tx1"/>
          </a:solidFill>
          <a:latin typeface="+mn-lt"/>
          <a:ea typeface="+mn-ea"/>
          <a:cs typeface="+mn-cs"/>
        </a:defRPr>
      </a:lvl1pPr>
      <a:lvl2pPr marL="533415" algn="l" defTabSz="1066830" rtl="0" eaLnBrk="1" latinLnBrk="0" hangingPunct="1">
        <a:defRPr sz="2100" kern="1200">
          <a:solidFill>
            <a:schemeClr val="tx1"/>
          </a:solidFill>
          <a:latin typeface="+mn-lt"/>
          <a:ea typeface="+mn-ea"/>
          <a:cs typeface="+mn-cs"/>
        </a:defRPr>
      </a:lvl2pPr>
      <a:lvl3pPr marL="1066830" algn="l" defTabSz="1066830" rtl="0" eaLnBrk="1" latinLnBrk="0" hangingPunct="1">
        <a:defRPr sz="2100" kern="1200">
          <a:solidFill>
            <a:schemeClr val="tx1"/>
          </a:solidFill>
          <a:latin typeface="+mn-lt"/>
          <a:ea typeface="+mn-ea"/>
          <a:cs typeface="+mn-cs"/>
        </a:defRPr>
      </a:lvl3pPr>
      <a:lvl4pPr marL="1600246" algn="l" defTabSz="1066830" rtl="0" eaLnBrk="1" latinLnBrk="0" hangingPunct="1">
        <a:defRPr sz="2100" kern="1200">
          <a:solidFill>
            <a:schemeClr val="tx1"/>
          </a:solidFill>
          <a:latin typeface="+mn-lt"/>
          <a:ea typeface="+mn-ea"/>
          <a:cs typeface="+mn-cs"/>
        </a:defRPr>
      </a:lvl4pPr>
      <a:lvl5pPr marL="2133661" algn="l" defTabSz="1066830" rtl="0" eaLnBrk="1" latinLnBrk="0" hangingPunct="1">
        <a:defRPr sz="2100" kern="1200">
          <a:solidFill>
            <a:schemeClr val="tx1"/>
          </a:solidFill>
          <a:latin typeface="+mn-lt"/>
          <a:ea typeface="+mn-ea"/>
          <a:cs typeface="+mn-cs"/>
        </a:defRPr>
      </a:lvl5pPr>
      <a:lvl6pPr marL="2667076" algn="l" defTabSz="1066830" rtl="0" eaLnBrk="1" latinLnBrk="0" hangingPunct="1">
        <a:defRPr sz="2100" kern="1200">
          <a:solidFill>
            <a:schemeClr val="tx1"/>
          </a:solidFill>
          <a:latin typeface="+mn-lt"/>
          <a:ea typeface="+mn-ea"/>
          <a:cs typeface="+mn-cs"/>
        </a:defRPr>
      </a:lvl6pPr>
      <a:lvl7pPr marL="3200491" algn="l" defTabSz="1066830" rtl="0" eaLnBrk="1" latinLnBrk="0" hangingPunct="1">
        <a:defRPr sz="2100" kern="1200">
          <a:solidFill>
            <a:schemeClr val="tx1"/>
          </a:solidFill>
          <a:latin typeface="+mn-lt"/>
          <a:ea typeface="+mn-ea"/>
          <a:cs typeface="+mn-cs"/>
        </a:defRPr>
      </a:lvl7pPr>
      <a:lvl8pPr marL="3733907" algn="l" defTabSz="1066830" rtl="0" eaLnBrk="1" latinLnBrk="0" hangingPunct="1">
        <a:defRPr sz="2100" kern="1200">
          <a:solidFill>
            <a:schemeClr val="tx1"/>
          </a:solidFill>
          <a:latin typeface="+mn-lt"/>
          <a:ea typeface="+mn-ea"/>
          <a:cs typeface="+mn-cs"/>
        </a:defRPr>
      </a:lvl8pPr>
      <a:lvl9pPr marL="4267322" algn="l" defTabSz="106683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utoShape 88">
            <a:extLst>
              <a:ext uri="{FF2B5EF4-FFF2-40B4-BE49-F238E27FC236}">
                <a16:creationId xmlns:a16="http://schemas.microsoft.com/office/drawing/2014/main" id="{B67BF8B3-C87E-4F7F-A870-C0EA77137528}"/>
              </a:ext>
            </a:extLst>
          </p:cNvPr>
          <p:cNvSpPr>
            <a:spLocks noChangeArrowheads="1"/>
          </p:cNvSpPr>
          <p:nvPr/>
        </p:nvSpPr>
        <p:spPr bwMode="auto">
          <a:xfrm>
            <a:off x="425450" y="4950294"/>
            <a:ext cx="50225325" cy="1375932"/>
          </a:xfrm>
          <a:prstGeom prst="roundRect">
            <a:avLst>
              <a:gd name="adj" fmla="val 9991"/>
            </a:avLst>
          </a:prstGeom>
          <a:solidFill>
            <a:schemeClr val="tx1">
              <a:lumMod val="65000"/>
              <a:lumOff val="35000"/>
            </a:schemeClr>
          </a:solidFill>
          <a:ln w="12700">
            <a:solidFill>
              <a:schemeClr val="accent2"/>
            </a:solidFill>
            <a:miter lim="400000"/>
          </a:ln>
        </p:spPr>
        <p:txBody>
          <a:bodyPr lIns="45699" tIns="45699" rIns="45699" bIns="45699" anchor="ctr">
            <a:normAutofit/>
          </a:bodyPr>
          <a:lstStyle/>
          <a:p>
            <a:pPr algn="ctr">
              <a:lnSpc>
                <a:spcPct val="90000"/>
              </a:lnSpc>
              <a:spcBef>
                <a:spcPts val="0"/>
              </a:spcBef>
              <a:spcAft>
                <a:spcPts val="0"/>
              </a:spcAft>
            </a:pPr>
            <a:r>
              <a:rPr lang="en-US" altLang="en-US" sz="6000">
                <a:solidFill>
                  <a:schemeClr val="bg1"/>
                </a:solidFill>
                <a:latin typeface="Arial Narrow" panose="020B0606020202030204" pitchFamily="34" charset="0"/>
              </a:rPr>
              <a:t>School of Science and Technology, Georgia Gwinnett College, Lawrenceville, GA</a:t>
            </a:r>
            <a:endParaRPr lang="en-US" altLang="en-US" sz="6000">
              <a:solidFill>
                <a:srgbClr val="FFFFFF"/>
              </a:solidFill>
              <a:latin typeface="+mj-lt"/>
              <a:ea typeface="+mj-ea"/>
              <a:cs typeface="+mj-cs"/>
              <a:sym typeface="Arial"/>
            </a:endParaRPr>
          </a:p>
        </p:txBody>
      </p:sp>
      <p:sp>
        <p:nvSpPr>
          <p:cNvPr id="4098" name="AutoShape 122">
            <a:extLst>
              <a:ext uri="{FF2B5EF4-FFF2-40B4-BE49-F238E27FC236}">
                <a16:creationId xmlns:a16="http://schemas.microsoft.com/office/drawing/2014/main" id="{D9EB7274-DE78-4ACA-8E1D-6DAD1D44F0A9}"/>
              </a:ext>
            </a:extLst>
          </p:cNvPr>
          <p:cNvSpPr>
            <a:spLocks noChangeArrowheads="1"/>
          </p:cNvSpPr>
          <p:nvPr/>
        </p:nvSpPr>
        <p:spPr bwMode="auto">
          <a:xfrm>
            <a:off x="468313" y="7200900"/>
            <a:ext cx="16109950" cy="6589713"/>
          </a:xfrm>
          <a:prstGeom prst="roundRect">
            <a:avLst>
              <a:gd name="adj" fmla="val 2778"/>
            </a:avLst>
          </a:prstGeom>
          <a:solidFill>
            <a:srgbClr val="EBF2F9"/>
          </a:solidFill>
          <a:ln w="9525">
            <a:solidFill>
              <a:srgbClr val="333399"/>
            </a:solidFill>
            <a:round/>
            <a:headEnd/>
            <a:tailEnd/>
          </a:ln>
        </p:spPr>
        <p:txBody>
          <a:bodyPr lIns="0" tIns="0" rIns="0" bIns="0" anchor="ct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3500"/>
          </a:p>
        </p:txBody>
      </p:sp>
      <p:sp>
        <p:nvSpPr>
          <p:cNvPr id="4099" name="AutoShape 88">
            <a:extLst>
              <a:ext uri="{FF2B5EF4-FFF2-40B4-BE49-F238E27FC236}">
                <a16:creationId xmlns:a16="http://schemas.microsoft.com/office/drawing/2014/main" id="{B67BF8B3-C87E-4F7F-A870-C0EA77137528}"/>
              </a:ext>
            </a:extLst>
          </p:cNvPr>
          <p:cNvSpPr>
            <a:spLocks noChangeArrowheads="1"/>
          </p:cNvSpPr>
          <p:nvPr/>
        </p:nvSpPr>
        <p:spPr bwMode="auto">
          <a:xfrm>
            <a:off x="488950" y="331789"/>
            <a:ext cx="50225325" cy="4621211"/>
          </a:xfrm>
          <a:prstGeom prst="roundRect">
            <a:avLst>
              <a:gd name="adj" fmla="val 9991"/>
            </a:avLst>
          </a:prstGeom>
          <a:solidFill>
            <a:srgbClr val="00B0F0"/>
          </a:solidFill>
          <a:ln w="12700">
            <a:solidFill>
              <a:schemeClr val="accent2"/>
            </a:solidFill>
            <a:miter lim="400000"/>
          </a:ln>
        </p:spPr>
        <p:txBody>
          <a:bodyPr lIns="45699" tIns="45699" rIns="45699" bIns="45699" anchor="ctr">
            <a:normAutofit/>
          </a:bodyPr>
          <a:lstStyle/>
          <a:p>
            <a:pPr algn="ctr">
              <a:lnSpc>
                <a:spcPct val="90000"/>
              </a:lnSpc>
              <a:spcBef>
                <a:spcPts val="0"/>
              </a:spcBef>
              <a:spcAft>
                <a:spcPts val="0"/>
              </a:spcAft>
            </a:pPr>
            <a:endParaRPr lang="en-US" altLang="en-US" sz="8000">
              <a:solidFill>
                <a:srgbClr val="FFFFFF"/>
              </a:solidFill>
              <a:latin typeface="+mj-lt"/>
              <a:ea typeface="+mj-ea"/>
              <a:cs typeface="+mj-cs"/>
              <a:sym typeface="Arial"/>
            </a:endParaRPr>
          </a:p>
        </p:txBody>
      </p:sp>
      <p:sp>
        <p:nvSpPr>
          <p:cNvPr id="4100" name="Text Box 25">
            <a:extLst>
              <a:ext uri="{FF2B5EF4-FFF2-40B4-BE49-F238E27FC236}">
                <a16:creationId xmlns:a16="http://schemas.microsoft.com/office/drawing/2014/main" id="{B5D933A7-2196-44BC-AC2C-5028A98C5EF4}"/>
              </a:ext>
            </a:extLst>
          </p:cNvPr>
          <p:cNvSpPr txBox="1">
            <a:spLocks noChangeArrowheads="1"/>
          </p:cNvSpPr>
          <p:nvPr/>
        </p:nvSpPr>
        <p:spPr bwMode="auto">
          <a:xfrm>
            <a:off x="5410200" y="1166065"/>
            <a:ext cx="41673461" cy="1500411"/>
          </a:xfrm>
          <a:prstGeom prst="rect">
            <a:avLst/>
          </a:prstGeom>
          <a:solidFill>
            <a:srgbClr val="00B0F0"/>
          </a:solidFill>
          <a:ln>
            <a:noFill/>
          </a:ln>
        </p:spPr>
        <p:txBody>
          <a:bodyPr wrap="square" lIns="0" tIns="0" rIns="0" bIns="0">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lnSpc>
                <a:spcPts val="11663"/>
              </a:lnSpc>
            </a:pPr>
            <a:r>
              <a:rPr lang="en-US" altLang="en-US" sz="11000">
                <a:solidFill>
                  <a:srgbClr val="FFED65"/>
                </a:solidFill>
                <a:latin typeface="Arial Narrow" panose="020B0606020202030204" pitchFamily="34" charset="0"/>
              </a:rPr>
              <a:t>Drinking Water Production Using Temperature Swing Solvent Extraction</a:t>
            </a:r>
            <a:endParaRPr lang="en-US" altLang="en-US" sz="9600">
              <a:solidFill>
                <a:srgbClr val="FFED65"/>
              </a:solidFill>
              <a:latin typeface="Arial Narrow" panose="020B0606020202030204" pitchFamily="34" charset="0"/>
            </a:endParaRPr>
          </a:p>
        </p:txBody>
      </p:sp>
      <p:sp>
        <p:nvSpPr>
          <p:cNvPr id="4101" name="Text Box 27">
            <a:extLst>
              <a:ext uri="{FF2B5EF4-FFF2-40B4-BE49-F238E27FC236}">
                <a16:creationId xmlns:a16="http://schemas.microsoft.com/office/drawing/2014/main" id="{9A097CFF-506A-4496-9204-79C5B7B3F312}"/>
              </a:ext>
            </a:extLst>
          </p:cNvPr>
          <p:cNvSpPr txBox="1">
            <a:spLocks noChangeArrowheads="1"/>
          </p:cNvSpPr>
          <p:nvPr/>
        </p:nvSpPr>
        <p:spPr bwMode="auto">
          <a:xfrm>
            <a:off x="6540104" y="2974478"/>
            <a:ext cx="39684325" cy="1239837"/>
          </a:xfrm>
          <a:prstGeom prst="rect">
            <a:avLst/>
          </a:prstGeom>
          <a:solidFill>
            <a:srgbClr val="00B0F0"/>
          </a:solidFill>
          <a:ln>
            <a:noFill/>
          </a:ln>
        </p:spPr>
        <p:txBody>
          <a:bodyPr lIns="191128" tIns="95564" rIns="191128" bIns="95564" anchor="t">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6600" u="sng">
                <a:solidFill>
                  <a:schemeClr val="bg1"/>
                </a:solidFill>
                <a:latin typeface="Arial"/>
                <a:ea typeface="MS PGothic"/>
                <a:cs typeface="Arial"/>
              </a:rPr>
              <a:t>Kem, Diana</a:t>
            </a:r>
            <a:r>
              <a:rPr lang="en-US" altLang="en-US" sz="6600">
                <a:solidFill>
                  <a:schemeClr val="bg1"/>
                </a:solidFill>
                <a:latin typeface="Arial"/>
                <a:ea typeface="MS PGothic"/>
                <a:cs typeface="Arial"/>
              </a:rPr>
              <a:t>; Lee, Seungjin</a:t>
            </a:r>
            <a:endParaRPr lang="en-US" altLang="en-US" sz="6600" baseline="30000">
              <a:solidFill>
                <a:schemeClr val="bg1"/>
              </a:solidFill>
              <a:latin typeface="Arial"/>
              <a:ea typeface="MS PGothic"/>
              <a:cs typeface="Arial"/>
            </a:endParaRPr>
          </a:p>
        </p:txBody>
      </p:sp>
      <p:sp>
        <p:nvSpPr>
          <p:cNvPr id="2" name="AutoShape 35">
            <a:extLst>
              <a:ext uri="{FF2B5EF4-FFF2-40B4-BE49-F238E27FC236}">
                <a16:creationId xmlns:a16="http://schemas.microsoft.com/office/drawing/2014/main" id="{F45E6134-E396-4CF9-B200-A4C533FCB17A}"/>
              </a:ext>
            </a:extLst>
          </p:cNvPr>
          <p:cNvSpPr>
            <a:spLocks noChangeArrowheads="1"/>
          </p:cNvSpPr>
          <p:nvPr/>
        </p:nvSpPr>
        <p:spPr bwMode="auto">
          <a:xfrm>
            <a:off x="425450" y="7138988"/>
            <a:ext cx="16152813" cy="1247775"/>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Introduction</a:t>
            </a:r>
          </a:p>
        </p:txBody>
      </p:sp>
      <p:sp>
        <p:nvSpPr>
          <p:cNvPr id="4104" name="Text Box 123">
            <a:extLst>
              <a:ext uri="{FF2B5EF4-FFF2-40B4-BE49-F238E27FC236}">
                <a16:creationId xmlns:a16="http://schemas.microsoft.com/office/drawing/2014/main" id="{AF6EEB35-5825-4CC7-83A5-C45FC32D86CA}"/>
              </a:ext>
            </a:extLst>
          </p:cNvPr>
          <p:cNvSpPr txBox="1">
            <a:spLocks noChangeArrowheads="1"/>
          </p:cNvSpPr>
          <p:nvPr/>
        </p:nvSpPr>
        <p:spPr bwMode="auto">
          <a:xfrm>
            <a:off x="760413" y="8674100"/>
            <a:ext cx="15598346" cy="576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r>
              <a:rPr lang="en-US" altLang="en-US" sz="4000"/>
              <a:t>Temperature swing solvent extraction (TSSE) is an effective technique characterized by membrane-less desalination and being a low energy, cost-effective alternative for saline feeds. While the application of TSSE in desalination has been studied, little is known about the effect of different amines on the efficiency of the technology.  Through a cycle of temperature swing extraction experiments conducted for each type of amine, product water is extracted and analyzed. </a:t>
            </a:r>
          </a:p>
        </p:txBody>
      </p:sp>
      <p:pic>
        <p:nvPicPr>
          <p:cNvPr id="4133" name="Picture 38" descr="GGClogo.png">
            <a:extLst>
              <a:ext uri="{FF2B5EF4-FFF2-40B4-BE49-F238E27FC236}">
                <a16:creationId xmlns:a16="http://schemas.microsoft.com/office/drawing/2014/main" id="{64A71735-454D-4A8B-A186-1B83D0D5A168}"/>
              </a:ext>
            </a:extLst>
          </p:cNvPr>
          <p:cNvPicPr>
            <a:picLocks/>
          </p:cNvPicPr>
          <p:nvPr/>
        </p:nvPicPr>
        <p:blipFill>
          <a:blip r:embed="rId5"/>
          <a:srcRect/>
          <a:stretch>
            <a:fillRect/>
          </a:stretch>
        </p:blipFill>
        <p:spPr bwMode="auto">
          <a:xfrm>
            <a:off x="47540069" y="954089"/>
            <a:ext cx="2717798" cy="3230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A5236643-4DD5-4B33-AC5B-07F2CB69FF7D}"/>
              </a:ext>
            </a:extLst>
          </p:cNvPr>
          <p:cNvPicPr>
            <a:picLocks noChangeAspect="1"/>
          </p:cNvPicPr>
          <p:nvPr/>
        </p:nvPicPr>
        <p:blipFill rotWithShape="1">
          <a:blip r:embed="rId6"/>
          <a:srcRect r="5307"/>
          <a:stretch/>
        </p:blipFill>
        <p:spPr>
          <a:xfrm>
            <a:off x="946150" y="1157288"/>
            <a:ext cx="4598270" cy="2833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07" name="TextBox 1">
            <a:extLst>
              <a:ext uri="{FF2B5EF4-FFF2-40B4-BE49-F238E27FC236}">
                <a16:creationId xmlns:a16="http://schemas.microsoft.com/office/drawing/2014/main" id="{03DCDBCB-8E39-4E98-82E0-03D5EFFB0A7D}"/>
              </a:ext>
            </a:extLst>
          </p:cNvPr>
          <p:cNvSpPr txBox="1">
            <a:spLocks noChangeArrowheads="1"/>
          </p:cNvSpPr>
          <p:nvPr/>
        </p:nvSpPr>
        <p:spPr bwMode="auto">
          <a:xfrm>
            <a:off x="42017950" y="32211963"/>
            <a:ext cx="8696325" cy="631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endParaRPr lang="en-US" altLang="en-US" sz="3500"/>
          </a:p>
        </p:txBody>
      </p:sp>
      <p:sp>
        <p:nvSpPr>
          <p:cNvPr id="4108" name="AutoShape 122">
            <a:extLst>
              <a:ext uri="{FF2B5EF4-FFF2-40B4-BE49-F238E27FC236}">
                <a16:creationId xmlns:a16="http://schemas.microsoft.com/office/drawing/2014/main" id="{BBE58568-BED8-45B8-A768-0D8AD7605349}"/>
              </a:ext>
            </a:extLst>
          </p:cNvPr>
          <p:cNvSpPr>
            <a:spLocks noChangeArrowheads="1"/>
          </p:cNvSpPr>
          <p:nvPr/>
        </p:nvSpPr>
        <p:spPr bwMode="auto">
          <a:xfrm>
            <a:off x="627063" y="14235113"/>
            <a:ext cx="16065500" cy="9147174"/>
          </a:xfrm>
          <a:prstGeom prst="roundRect">
            <a:avLst>
              <a:gd name="adj" fmla="val 2778"/>
            </a:avLst>
          </a:prstGeom>
          <a:solidFill>
            <a:srgbClr val="EBF2F9"/>
          </a:solidFill>
          <a:ln w="9525">
            <a:solidFill>
              <a:srgbClr val="333399"/>
            </a:solidFill>
            <a:round/>
            <a:headEnd/>
            <a:tailEnd/>
          </a:ln>
        </p:spPr>
        <p:txBody>
          <a:bodyPr lIns="0" tIns="0" rIns="0" bIns="0" anchor="ct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3500"/>
          </a:p>
        </p:txBody>
      </p:sp>
      <p:sp>
        <p:nvSpPr>
          <p:cNvPr id="44" name="AutoShape 35">
            <a:extLst>
              <a:ext uri="{FF2B5EF4-FFF2-40B4-BE49-F238E27FC236}">
                <a16:creationId xmlns:a16="http://schemas.microsoft.com/office/drawing/2014/main" id="{03C10F82-E25B-4C7E-AF43-F91C394113B5}"/>
              </a:ext>
            </a:extLst>
          </p:cNvPr>
          <p:cNvSpPr>
            <a:spLocks noChangeArrowheads="1"/>
          </p:cNvSpPr>
          <p:nvPr/>
        </p:nvSpPr>
        <p:spPr bwMode="auto">
          <a:xfrm>
            <a:off x="539750" y="14155738"/>
            <a:ext cx="16152813" cy="1247775"/>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Objectives and Approach</a:t>
            </a:r>
          </a:p>
        </p:txBody>
      </p:sp>
      <p:sp>
        <p:nvSpPr>
          <p:cNvPr id="4110" name="Text Box 123">
            <a:extLst>
              <a:ext uri="{FF2B5EF4-FFF2-40B4-BE49-F238E27FC236}">
                <a16:creationId xmlns:a16="http://schemas.microsoft.com/office/drawing/2014/main" id="{D30E30DD-FEA5-4BF0-9882-42323084B5F7}"/>
              </a:ext>
            </a:extLst>
          </p:cNvPr>
          <p:cNvSpPr txBox="1">
            <a:spLocks noChangeArrowheads="1"/>
          </p:cNvSpPr>
          <p:nvPr/>
        </p:nvSpPr>
        <p:spPr bwMode="auto">
          <a:xfrm>
            <a:off x="946150" y="15749588"/>
            <a:ext cx="15447963"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r>
              <a:rPr lang="en-US" altLang="en-US" sz="4000"/>
              <a:t>The objective of this research is to focus on the systematic elucidation of the parameters influencing the TSSE. </a:t>
            </a:r>
          </a:p>
          <a:p>
            <a:r>
              <a:rPr lang="en-US" altLang="en-US" sz="4000"/>
              <a:t>In particular, the comparison of the affinity of secondary and tertiary amines to produce potable water. Various amines were chosen to test the effect of degree of substitution as well as comparisons between amines with similar types of functional groups on the extraction performance. </a:t>
            </a:r>
          </a:p>
        </p:txBody>
      </p:sp>
      <p:sp>
        <p:nvSpPr>
          <p:cNvPr id="4111" name="AutoShape 122">
            <a:extLst>
              <a:ext uri="{FF2B5EF4-FFF2-40B4-BE49-F238E27FC236}">
                <a16:creationId xmlns:a16="http://schemas.microsoft.com/office/drawing/2014/main" id="{321BF01E-01F9-438F-8597-EC8AB5466C07}"/>
              </a:ext>
            </a:extLst>
          </p:cNvPr>
          <p:cNvSpPr>
            <a:spLocks noChangeArrowheads="1"/>
          </p:cNvSpPr>
          <p:nvPr/>
        </p:nvSpPr>
        <p:spPr bwMode="auto">
          <a:xfrm>
            <a:off x="582613" y="23815675"/>
            <a:ext cx="16067087" cy="8396288"/>
          </a:xfrm>
          <a:prstGeom prst="roundRect">
            <a:avLst>
              <a:gd name="adj" fmla="val 2778"/>
            </a:avLst>
          </a:prstGeom>
          <a:solidFill>
            <a:srgbClr val="EBF2F9"/>
          </a:solidFill>
          <a:ln w="9525">
            <a:solidFill>
              <a:srgbClr val="333399"/>
            </a:solidFill>
            <a:round/>
            <a:headEnd/>
            <a:tailEnd/>
          </a:ln>
        </p:spPr>
        <p:txBody>
          <a:bodyPr lIns="0" tIns="0" rIns="0" bIns="0" anchor="ct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3500"/>
          </a:p>
        </p:txBody>
      </p:sp>
      <p:sp>
        <p:nvSpPr>
          <p:cNvPr id="88" name="AutoShape 35">
            <a:extLst>
              <a:ext uri="{FF2B5EF4-FFF2-40B4-BE49-F238E27FC236}">
                <a16:creationId xmlns:a16="http://schemas.microsoft.com/office/drawing/2014/main" id="{36A61B04-A663-4D9F-9D05-19B8832D4837}"/>
              </a:ext>
            </a:extLst>
          </p:cNvPr>
          <p:cNvSpPr>
            <a:spLocks noChangeArrowheads="1"/>
          </p:cNvSpPr>
          <p:nvPr/>
        </p:nvSpPr>
        <p:spPr bwMode="auto">
          <a:xfrm>
            <a:off x="539750" y="23802975"/>
            <a:ext cx="16152813" cy="1247775"/>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Methods</a:t>
            </a:r>
          </a:p>
        </p:txBody>
      </p:sp>
      <p:sp>
        <p:nvSpPr>
          <p:cNvPr id="4120" name="Text Box 123">
            <a:extLst>
              <a:ext uri="{FF2B5EF4-FFF2-40B4-BE49-F238E27FC236}">
                <a16:creationId xmlns:a16="http://schemas.microsoft.com/office/drawing/2014/main" id="{F187CD71-F78B-42BF-8BCC-C8812FE7A2FF}"/>
              </a:ext>
            </a:extLst>
          </p:cNvPr>
          <p:cNvSpPr txBox="1">
            <a:spLocks noChangeArrowheads="1"/>
          </p:cNvSpPr>
          <p:nvPr/>
        </p:nvSpPr>
        <p:spPr bwMode="auto">
          <a:xfrm>
            <a:off x="1108075" y="25415875"/>
            <a:ext cx="10463610" cy="1544638"/>
          </a:xfrm>
          <a:prstGeom prst="rect">
            <a:avLst/>
          </a:prstGeom>
          <a:noFill/>
          <a:ln>
            <a:noFill/>
          </a:ln>
        </p:spPr>
        <p:txBody>
          <a:bodyPr lIns="0" tIns="0" rIns="0" bIns="0" anchor="t"/>
          <a:lstStyle>
            <a:lvl1pPr marL="742950" indent="-742950"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buFont typeface="+mj-lt"/>
              <a:buAutoNum type="arabicPeriod"/>
              <a:defRPr/>
            </a:pPr>
            <a:r>
              <a:rPr lang="en-US" altLang="en-US" sz="4000" dirty="0">
                <a:latin typeface="Arial"/>
                <a:ea typeface="MS PGothic"/>
                <a:cs typeface="Arial"/>
              </a:rPr>
              <a:t>Dyes to visually demonstrate a clear separation</a:t>
            </a:r>
          </a:p>
          <a:p>
            <a:pPr>
              <a:buFont typeface="+mj-lt"/>
              <a:buAutoNum type="arabicPeriod"/>
              <a:defRPr/>
            </a:pPr>
            <a:r>
              <a:rPr lang="en-US" altLang="en-US" sz="4000" dirty="0">
                <a:latin typeface="Arial"/>
                <a:ea typeface="MS PGothic"/>
                <a:cs typeface="Arial"/>
              </a:rPr>
              <a:t>TSSE experiments utilizing low and high temperature swing</a:t>
            </a:r>
          </a:p>
          <a:p>
            <a:pPr>
              <a:buFont typeface="+mj-lt"/>
              <a:buAutoNum type="arabicPeriod"/>
              <a:defRPr/>
            </a:pPr>
            <a:r>
              <a:rPr lang="en-US" altLang="en-US" sz="4000" dirty="0">
                <a:latin typeface="Arial"/>
                <a:ea typeface="MS PGothic"/>
                <a:cs typeface="Arial"/>
              </a:rPr>
              <a:t>Product water analysis:</a:t>
            </a:r>
          </a:p>
          <a:p>
            <a:pPr marL="744220" lvl="1" indent="0">
              <a:buFont typeface="+mj-lt"/>
              <a:buAutoNum type="alphaLcPeriod"/>
              <a:defRPr/>
            </a:pPr>
            <a:r>
              <a:rPr lang="en-US" altLang="en-US" sz="4000" dirty="0">
                <a:latin typeface="Arial"/>
                <a:ea typeface="MS PGothic"/>
                <a:cs typeface="Arial"/>
              </a:rPr>
              <a:t> Mass of water recovered </a:t>
            </a:r>
            <a:endParaRPr lang="en-US" altLang="en-US" sz="4000" dirty="0">
              <a:cs typeface="Arial"/>
            </a:endParaRPr>
          </a:p>
          <a:p>
            <a:pPr marL="744220" lvl="1" indent="0">
              <a:buFont typeface="+mj-lt"/>
              <a:buAutoNum type="alphaLcPeriod"/>
              <a:defRPr/>
            </a:pPr>
            <a:r>
              <a:rPr lang="en-US" altLang="en-US" sz="4000" dirty="0">
                <a:latin typeface="Arial"/>
                <a:ea typeface="MS PGothic"/>
                <a:cs typeface="Arial"/>
              </a:rPr>
              <a:t> Residual salt concentration and amine concentration:  </a:t>
            </a:r>
            <a:endParaRPr lang="en-US" altLang="en-US" sz="4000" dirty="0">
              <a:cs typeface="Arial"/>
            </a:endParaRPr>
          </a:p>
          <a:p>
            <a:pPr marL="744220" lvl="1" indent="0">
              <a:defRPr/>
            </a:pPr>
            <a:r>
              <a:rPr lang="en-US" altLang="en-US" sz="4000" dirty="0">
                <a:latin typeface="Arial"/>
                <a:ea typeface="MS PGothic"/>
                <a:cs typeface="Arial"/>
              </a:rPr>
              <a:t>    Rotary Evaporator and TOC analyzer</a:t>
            </a:r>
          </a:p>
          <a:p>
            <a:pPr>
              <a:buFont typeface="+mj-lt"/>
              <a:buAutoNum type="arabicPeriod"/>
              <a:defRPr/>
            </a:pPr>
            <a:endParaRPr lang="en-US" altLang="en-US" sz="4000"/>
          </a:p>
        </p:txBody>
      </p:sp>
      <p:sp>
        <p:nvSpPr>
          <p:cNvPr id="4114" name="Rectangle 132">
            <a:extLst>
              <a:ext uri="{FF2B5EF4-FFF2-40B4-BE49-F238E27FC236}">
                <a16:creationId xmlns:a16="http://schemas.microsoft.com/office/drawing/2014/main" id="{41D7A4CC-4FAE-409F-AD48-3A8A80BB106D}"/>
              </a:ext>
            </a:extLst>
          </p:cNvPr>
          <p:cNvSpPr>
            <a:spLocks noChangeArrowheads="1"/>
          </p:cNvSpPr>
          <p:nvPr/>
        </p:nvSpPr>
        <p:spPr bwMode="auto">
          <a:xfrm>
            <a:off x="35164713" y="7173913"/>
            <a:ext cx="15986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70C0"/>
                </a:solidFill>
                <a:effectLst/>
                <a:uLnTx/>
                <a:uFillTx/>
                <a:latin typeface="Arial" panose="020B0604020202020204" pitchFamily="34" charset="0"/>
                <a:ea typeface="MS PGothic" panose="020B0600070205080204" pitchFamily="34" charset="-128"/>
                <a:cs typeface="+mn-cs"/>
              </a:rPr>
              <a:t>Table 2. </a:t>
            </a:r>
            <a:r>
              <a:rPr lang="en-US" altLang="en-US" sz="2400">
                <a:solidFill>
                  <a:srgbClr val="0070C0"/>
                </a:solidFill>
              </a:rPr>
              <a:t>Recent amine data that has been scaled up from previous semester. </a:t>
            </a:r>
            <a:endParaRPr kumimoji="0" lang="en-US" altLang="en-US" sz="4000" b="1" i="0" u="none" strike="noStrike" kern="1200" cap="none" spc="0" normalizeH="0" baseline="0" noProof="0">
              <a:ln>
                <a:noFill/>
              </a:ln>
              <a:solidFill>
                <a:srgbClr val="0070C0"/>
              </a:solidFill>
              <a:effectLst/>
              <a:uLnTx/>
              <a:uFillTx/>
              <a:latin typeface="Arial" panose="020B0604020202020204" pitchFamily="34" charset="0"/>
              <a:ea typeface="MS PGothic" panose="020B0600070205080204" pitchFamily="34" charset="-128"/>
              <a:cs typeface="+mn-cs"/>
            </a:endParaRPr>
          </a:p>
        </p:txBody>
      </p:sp>
      <p:sp>
        <p:nvSpPr>
          <p:cNvPr id="95" name="AutoShape 35">
            <a:extLst>
              <a:ext uri="{FF2B5EF4-FFF2-40B4-BE49-F238E27FC236}">
                <a16:creationId xmlns:a16="http://schemas.microsoft.com/office/drawing/2014/main" id="{818BB1AC-4679-4EC8-A314-07B0073873D9}"/>
              </a:ext>
            </a:extLst>
          </p:cNvPr>
          <p:cNvSpPr>
            <a:spLocks noChangeArrowheads="1"/>
          </p:cNvSpPr>
          <p:nvPr/>
        </p:nvSpPr>
        <p:spPr bwMode="auto">
          <a:xfrm>
            <a:off x="17728406" y="16464232"/>
            <a:ext cx="16275050" cy="1246188"/>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Results</a:t>
            </a:r>
          </a:p>
        </p:txBody>
      </p:sp>
      <p:sp>
        <p:nvSpPr>
          <p:cNvPr id="4116" name="Rectangle 132">
            <a:extLst>
              <a:ext uri="{FF2B5EF4-FFF2-40B4-BE49-F238E27FC236}">
                <a16:creationId xmlns:a16="http://schemas.microsoft.com/office/drawing/2014/main" id="{AFBC656C-A082-4B60-91E6-E0BDF3CEAF26}"/>
              </a:ext>
            </a:extLst>
          </p:cNvPr>
          <p:cNvSpPr>
            <a:spLocks noChangeArrowheads="1"/>
          </p:cNvSpPr>
          <p:nvPr/>
        </p:nvSpPr>
        <p:spPr bwMode="auto">
          <a:xfrm>
            <a:off x="18520967" y="14574361"/>
            <a:ext cx="15722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a:solidFill>
                  <a:srgbClr val="0070C0"/>
                </a:solidFill>
              </a:rPr>
              <a:t>Figure 1. (A) 1 M saline solution (B) Amine added into vial, layers separate (C) Sudan IV red dye added into vial (visualize layers) (D) Low temperature water bath at 16°(E) Amine and water layer and dewatered raffinate (F) Amine and water layer separated (G) High temperature water bath at  68°and (H) Product water extracted</a:t>
            </a:r>
            <a:endParaRPr lang="en-US" altLang="en-US" sz="2400" b="0" u="sng">
              <a:solidFill>
                <a:srgbClr val="1A0DAB"/>
              </a:solidFill>
              <a:latin typeface="Roboto"/>
            </a:endParaRPr>
          </a:p>
        </p:txBody>
      </p:sp>
      <p:sp>
        <p:nvSpPr>
          <p:cNvPr id="4117" name="AutoShape 122">
            <a:extLst>
              <a:ext uri="{FF2B5EF4-FFF2-40B4-BE49-F238E27FC236}">
                <a16:creationId xmlns:a16="http://schemas.microsoft.com/office/drawing/2014/main" id="{8231BA95-B319-4FB7-B4A5-DAB7FC7DEBBF}"/>
              </a:ext>
            </a:extLst>
          </p:cNvPr>
          <p:cNvSpPr>
            <a:spLocks noChangeArrowheads="1"/>
          </p:cNvSpPr>
          <p:nvPr/>
        </p:nvSpPr>
        <p:spPr bwMode="auto">
          <a:xfrm>
            <a:off x="34665444" y="16925268"/>
            <a:ext cx="16068675" cy="6972350"/>
          </a:xfrm>
          <a:prstGeom prst="roundRect">
            <a:avLst>
              <a:gd name="adj" fmla="val 2778"/>
            </a:avLst>
          </a:prstGeom>
          <a:solidFill>
            <a:srgbClr val="EBF2F9"/>
          </a:solidFill>
          <a:ln w="9525">
            <a:solidFill>
              <a:srgbClr val="333399"/>
            </a:solidFill>
            <a:round/>
            <a:headEnd/>
            <a:tailEnd/>
          </a:ln>
        </p:spPr>
        <p:txBody>
          <a:bodyPr lIns="0" tIns="0" rIns="0" bIns="0" anchor="ct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3500"/>
          </a:p>
        </p:txBody>
      </p:sp>
      <p:sp>
        <p:nvSpPr>
          <p:cNvPr id="173" name="AutoShape 35">
            <a:extLst>
              <a:ext uri="{FF2B5EF4-FFF2-40B4-BE49-F238E27FC236}">
                <a16:creationId xmlns:a16="http://schemas.microsoft.com/office/drawing/2014/main" id="{FE2D50AE-BACA-4FEB-A260-62A7D7A9C6E0}"/>
              </a:ext>
            </a:extLst>
          </p:cNvPr>
          <p:cNvSpPr>
            <a:spLocks noChangeArrowheads="1"/>
          </p:cNvSpPr>
          <p:nvPr/>
        </p:nvSpPr>
        <p:spPr bwMode="auto">
          <a:xfrm>
            <a:off x="34623375" y="16078927"/>
            <a:ext cx="16152812" cy="1247775"/>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Conclusions</a:t>
            </a:r>
          </a:p>
        </p:txBody>
      </p:sp>
      <p:sp>
        <p:nvSpPr>
          <p:cNvPr id="4119" name="Text Box 123">
            <a:extLst>
              <a:ext uri="{FF2B5EF4-FFF2-40B4-BE49-F238E27FC236}">
                <a16:creationId xmlns:a16="http://schemas.microsoft.com/office/drawing/2014/main" id="{7AE9B38C-EFDA-49E3-9E71-083EE5592A22}"/>
              </a:ext>
            </a:extLst>
          </p:cNvPr>
          <p:cNvSpPr txBox="1">
            <a:spLocks noChangeArrowheads="1"/>
          </p:cNvSpPr>
          <p:nvPr/>
        </p:nvSpPr>
        <p:spPr bwMode="auto">
          <a:xfrm>
            <a:off x="34957543" y="17515710"/>
            <a:ext cx="15482888"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marL="571500" indent="-571500"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4000" dirty="0">
                <a:latin typeface="Arial"/>
                <a:ea typeface="MS PGothic"/>
                <a:cs typeface="Arial"/>
              </a:rPr>
              <a:t>Sudan IV red dye chosen as the most viable option for identification.</a:t>
            </a:r>
          </a:p>
          <a:p>
            <a:pPr>
              <a:buFont typeface="Arial" panose="020B0604020202020204" pitchFamily="34" charset="0"/>
              <a:buChar char="•"/>
            </a:pPr>
            <a:r>
              <a:rPr lang="en-US" altLang="en-US" sz="4000" dirty="0">
                <a:latin typeface="Arial"/>
                <a:ea typeface="MS PGothic"/>
                <a:cs typeface="Arial"/>
              </a:rPr>
              <a:t>A larger volume of water was recovered from the extraction with secondary amines using the same volume of solvents.</a:t>
            </a:r>
          </a:p>
          <a:p>
            <a:pPr>
              <a:buFont typeface="Arial" panose="020B0604020202020204" pitchFamily="34" charset="0"/>
              <a:buChar char="•"/>
            </a:pPr>
            <a:r>
              <a:rPr lang="en-US" altLang="en-US" sz="4000" dirty="0">
                <a:latin typeface="Arial"/>
                <a:ea typeface="MS PGothic"/>
                <a:cs typeface="Arial"/>
              </a:rPr>
              <a:t>There is also differential affinity of solvents to water with </a:t>
            </a:r>
            <a:r>
              <a:rPr lang="en-US" altLang="en-US" sz="4000">
                <a:latin typeface="Arial"/>
                <a:ea typeface="MS PGothic"/>
                <a:cs typeface="Arial"/>
              </a:rPr>
              <a:t>amines containing similar moieties. Lower volumes of saline water </a:t>
            </a:r>
            <a:r>
              <a:rPr lang="en-US" altLang="en-US" sz="4000" dirty="0">
                <a:latin typeface="Arial"/>
                <a:ea typeface="MS PGothic"/>
                <a:cs typeface="Arial"/>
              </a:rPr>
              <a:t>show a higher amine affinity for water. </a:t>
            </a:r>
            <a:endParaRPr lang="en-US" altLang="en-US" sz="4000" dirty="0">
              <a:cs typeface="Arial"/>
            </a:endParaRPr>
          </a:p>
          <a:p>
            <a:pPr>
              <a:buFont typeface="Arial" panose="020B0604020202020204" pitchFamily="34" charset="0"/>
              <a:buChar char="•"/>
            </a:pPr>
            <a:r>
              <a:rPr lang="en-US" altLang="en-US" sz="4000" dirty="0">
                <a:latin typeface="Arial"/>
                <a:ea typeface="MS PGothic"/>
                <a:cs typeface="Arial"/>
              </a:rPr>
              <a:t>Noticeable differences in the efficiency of water extraction from highly concentrated brine are found for secondary and tertiary amines.</a:t>
            </a:r>
          </a:p>
        </p:txBody>
      </p:sp>
      <p:sp>
        <p:nvSpPr>
          <p:cNvPr id="3" name="AutoShape 122">
            <a:extLst>
              <a:ext uri="{FF2B5EF4-FFF2-40B4-BE49-F238E27FC236}">
                <a16:creationId xmlns:a16="http://schemas.microsoft.com/office/drawing/2014/main" id="{7FB6DECB-1A14-4F24-829C-3DCEF91FF75B}"/>
              </a:ext>
            </a:extLst>
          </p:cNvPr>
          <p:cNvSpPr>
            <a:spLocks noChangeArrowheads="1"/>
          </p:cNvSpPr>
          <p:nvPr/>
        </p:nvSpPr>
        <p:spPr bwMode="auto">
          <a:xfrm>
            <a:off x="34664650" y="24231854"/>
            <a:ext cx="16068675" cy="5849937"/>
          </a:xfrm>
          <a:prstGeom prst="roundRect">
            <a:avLst>
              <a:gd name="adj" fmla="val 2778"/>
            </a:avLst>
          </a:prstGeom>
          <a:solidFill>
            <a:srgbClr val="EBF2F9"/>
          </a:solidFill>
          <a:ln w="9525">
            <a:solidFill>
              <a:srgbClr val="333399"/>
            </a:solidFill>
            <a:round/>
            <a:headEnd/>
            <a:tailEnd/>
          </a:ln>
        </p:spPr>
        <p:txBody>
          <a:bodyPr lIns="0" tIns="0" rIns="0" bIns="0" anchor="ctr"/>
          <a:lstStyle>
            <a:lvl1pPr>
              <a:defRPr sz="3000" b="1">
                <a:solidFill>
                  <a:schemeClr val="tx1"/>
                </a:solidFill>
                <a:latin typeface="Arial" panose="020B0604020202020204" pitchFamily="34" charset="0"/>
                <a:ea typeface="MS PGothic" panose="020B0600070205080204" pitchFamily="34" charset="-128"/>
              </a:defRPr>
            </a:lvl1pPr>
            <a:lvl2pPr marL="742950" indent="-285750">
              <a:defRPr sz="3000" b="1">
                <a:solidFill>
                  <a:schemeClr val="tx1"/>
                </a:solidFill>
                <a:latin typeface="Arial" panose="020B0604020202020204" pitchFamily="34" charset="0"/>
                <a:ea typeface="MS PGothic" panose="020B0600070205080204" pitchFamily="34" charset="-128"/>
              </a:defRPr>
            </a:lvl2pPr>
            <a:lvl3pPr marL="1143000" indent="-228600">
              <a:defRPr sz="3000" b="1">
                <a:solidFill>
                  <a:schemeClr val="tx1"/>
                </a:solidFill>
                <a:latin typeface="Arial" panose="020B0604020202020204" pitchFamily="34" charset="0"/>
                <a:ea typeface="MS PGothic" panose="020B0600070205080204" pitchFamily="34" charset="-128"/>
              </a:defRPr>
            </a:lvl3pPr>
            <a:lvl4pPr marL="1600200" indent="-228600">
              <a:defRPr sz="3000" b="1">
                <a:solidFill>
                  <a:schemeClr val="tx1"/>
                </a:solidFill>
                <a:latin typeface="Arial" panose="020B0604020202020204" pitchFamily="34" charset="0"/>
                <a:ea typeface="MS PGothic" panose="020B0600070205080204" pitchFamily="34" charset="-128"/>
              </a:defRPr>
            </a:lvl4pPr>
            <a:lvl5pPr marL="2057400" indent="-228600">
              <a:defRPr sz="3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3500"/>
          </a:p>
        </p:txBody>
      </p:sp>
      <p:sp>
        <p:nvSpPr>
          <p:cNvPr id="177" name="AutoShape 35">
            <a:extLst>
              <a:ext uri="{FF2B5EF4-FFF2-40B4-BE49-F238E27FC236}">
                <a16:creationId xmlns:a16="http://schemas.microsoft.com/office/drawing/2014/main" id="{351F1141-DE32-4810-B439-471857BEBA60}"/>
              </a:ext>
            </a:extLst>
          </p:cNvPr>
          <p:cNvSpPr>
            <a:spLocks noChangeArrowheads="1"/>
          </p:cNvSpPr>
          <p:nvPr/>
        </p:nvSpPr>
        <p:spPr bwMode="auto">
          <a:xfrm>
            <a:off x="34623375" y="24169941"/>
            <a:ext cx="16152812" cy="1247775"/>
          </a:xfrm>
          <a:prstGeom prst="roundRect">
            <a:avLst>
              <a:gd name="adj" fmla="val 16667"/>
            </a:avLst>
          </a:prstGeom>
          <a:solidFill>
            <a:srgbClr val="00B0F0"/>
          </a:solidFill>
          <a:ln w="9525">
            <a:solidFill>
              <a:srgbClr val="000099"/>
            </a:solidFill>
            <a:round/>
            <a:headEnd/>
            <a:tailEnd/>
          </a:ln>
        </p:spPr>
        <p:txBody>
          <a:bodyPr lIns="95564" tIns="95564" rIns="95564" bIns="95564" anchor="ctr">
            <a:spAutoFit/>
          </a:bodyPr>
          <a:lstStyle>
            <a:lvl1pPr defTabSz="4494213">
              <a:defRPr sz="3000" b="1">
                <a:solidFill>
                  <a:schemeClr val="tx1"/>
                </a:solidFill>
                <a:latin typeface="Arial" panose="020B0604020202020204" pitchFamily="34" charset="0"/>
                <a:ea typeface="MS PGothic" panose="020B0600070205080204" pitchFamily="34" charset="-128"/>
              </a:defRPr>
            </a:lvl1pPr>
            <a:lvl2pPr marL="742950" indent="-285750" defTabSz="4494213">
              <a:defRPr sz="3000" b="1">
                <a:solidFill>
                  <a:schemeClr val="tx1"/>
                </a:solidFill>
                <a:latin typeface="Arial" panose="020B0604020202020204" pitchFamily="34" charset="0"/>
                <a:ea typeface="MS PGothic" panose="020B0600070205080204" pitchFamily="34" charset="-128"/>
              </a:defRPr>
            </a:lvl2pPr>
            <a:lvl3pPr marL="1143000" indent="-228600" defTabSz="4494213">
              <a:defRPr sz="3000" b="1">
                <a:solidFill>
                  <a:schemeClr val="tx1"/>
                </a:solidFill>
                <a:latin typeface="Arial" panose="020B0604020202020204" pitchFamily="34" charset="0"/>
                <a:ea typeface="MS PGothic" panose="020B0600070205080204" pitchFamily="34" charset="-128"/>
              </a:defRPr>
            </a:lvl3pPr>
            <a:lvl4pPr marL="1600200" indent="-228600" defTabSz="4494213">
              <a:defRPr sz="3000" b="1">
                <a:solidFill>
                  <a:schemeClr val="tx1"/>
                </a:solidFill>
                <a:latin typeface="Arial" panose="020B0604020202020204" pitchFamily="34" charset="0"/>
                <a:ea typeface="MS PGothic" panose="020B0600070205080204" pitchFamily="34" charset="-128"/>
              </a:defRPr>
            </a:lvl4pPr>
            <a:lvl5pPr marL="2057400" indent="-228600" defTabSz="4494213">
              <a:defRPr sz="3000" b="1">
                <a:solidFill>
                  <a:schemeClr val="tx1"/>
                </a:solidFill>
                <a:latin typeface="Arial" panose="020B0604020202020204" pitchFamily="34" charset="0"/>
                <a:ea typeface="MS PGothic" panose="020B0600070205080204" pitchFamily="34" charset="-128"/>
              </a:defRPr>
            </a:lvl5pPr>
            <a:lvl6pPr marL="25146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4494213"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67">
                <a:solidFill>
                  <a:schemeClr val="bg1"/>
                </a:solidFill>
              </a:rPr>
              <a:t>Future Work</a:t>
            </a:r>
          </a:p>
        </p:txBody>
      </p:sp>
      <p:sp>
        <p:nvSpPr>
          <p:cNvPr id="4122" name="Text Box 123">
            <a:extLst>
              <a:ext uri="{FF2B5EF4-FFF2-40B4-BE49-F238E27FC236}">
                <a16:creationId xmlns:a16="http://schemas.microsoft.com/office/drawing/2014/main" id="{CD784D6B-B33E-4219-A155-9805C10A93F2}"/>
              </a:ext>
            </a:extLst>
          </p:cNvPr>
          <p:cNvSpPr txBox="1">
            <a:spLocks noChangeArrowheads="1"/>
          </p:cNvSpPr>
          <p:nvPr/>
        </p:nvSpPr>
        <p:spPr bwMode="auto">
          <a:xfrm>
            <a:off x="34958337" y="25705053"/>
            <a:ext cx="15482888" cy="462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71500" indent="-571500"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4000"/>
              <a:t>Further tests with varying experimental conditions to be conducted.</a:t>
            </a:r>
          </a:p>
          <a:p>
            <a:pPr>
              <a:buFont typeface="Arial" panose="020B0604020202020204" pitchFamily="34" charset="0"/>
              <a:buChar char="•"/>
            </a:pPr>
            <a:r>
              <a:rPr lang="en-US" altLang="en-US" sz="4000"/>
              <a:t>Conclusive extraction results and analysis of the correlation among parameters will be presented.</a:t>
            </a:r>
          </a:p>
          <a:p>
            <a:pPr>
              <a:buFont typeface="Arial" panose="020B0604020202020204" pitchFamily="34" charset="0"/>
              <a:buChar char="•"/>
            </a:pPr>
            <a:r>
              <a:rPr lang="en-US" altLang="en-US" sz="4000"/>
              <a:t>Include additional set of extraction experiments using asymmetric substituents and the optimization of the extraction temperature for individual amines.</a:t>
            </a:r>
          </a:p>
        </p:txBody>
      </p:sp>
      <p:pic>
        <p:nvPicPr>
          <p:cNvPr id="4" name="Picture 3">
            <a:extLst>
              <a:ext uri="{FF2B5EF4-FFF2-40B4-BE49-F238E27FC236}">
                <a16:creationId xmlns:a16="http://schemas.microsoft.com/office/drawing/2014/main" id="{CC6DB93E-B010-4BDF-923B-953BE4A057D9}"/>
              </a:ext>
            </a:extLst>
          </p:cNvPr>
          <p:cNvPicPr>
            <a:picLocks noChangeAspect="1"/>
          </p:cNvPicPr>
          <p:nvPr/>
        </p:nvPicPr>
        <p:blipFill>
          <a:blip r:embed="rId7"/>
          <a:stretch>
            <a:fillRect/>
          </a:stretch>
        </p:blipFill>
        <p:spPr>
          <a:xfrm>
            <a:off x="11707813" y="25242838"/>
            <a:ext cx="3995737" cy="2997200"/>
          </a:xfrm>
          <a:prstGeom prst="rect">
            <a:avLst/>
          </a:prstGeom>
          <a:ln>
            <a:noFill/>
          </a:ln>
          <a:effectLst>
            <a:outerShdw blurRad="292100" dist="139700" dir="2700000" algn="tl" rotWithShape="0">
              <a:srgbClr val="333333">
                <a:alpha val="65000"/>
              </a:srgbClr>
            </a:outerShdw>
          </a:effectLst>
        </p:spPr>
      </p:pic>
      <p:sp>
        <p:nvSpPr>
          <p:cNvPr id="4124" name="Rectangle 132">
            <a:extLst>
              <a:ext uri="{FF2B5EF4-FFF2-40B4-BE49-F238E27FC236}">
                <a16:creationId xmlns:a16="http://schemas.microsoft.com/office/drawing/2014/main" id="{30E4ADF1-7E91-4884-9E39-0700D3DE7929}"/>
              </a:ext>
            </a:extLst>
          </p:cNvPr>
          <p:cNvSpPr>
            <a:spLocks noChangeArrowheads="1"/>
          </p:cNvSpPr>
          <p:nvPr/>
        </p:nvSpPr>
        <p:spPr bwMode="auto">
          <a:xfrm>
            <a:off x="34820621" y="30289315"/>
            <a:ext cx="15955566"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u="sng" dirty="0" smtClean="0"/>
              <a:t>References</a:t>
            </a:r>
            <a:r>
              <a:rPr lang="en-US" altLang="en-US" sz="2000" u="sng" dirty="0"/>
              <a:t>: </a:t>
            </a:r>
          </a:p>
          <a:p>
            <a:pPr eaLnBrk="1" hangingPunct="1"/>
            <a:r>
              <a:rPr lang="en-US" altLang="en-US" sz="2000" dirty="0"/>
              <a:t>Boo, C., Winton, R. K., Conway, K. M., &amp; Yip, N. Y. (2019). Membrane-less and Non-Evaporative Desalination of Hypersaline Brines by Temperature Swing Solvent Extraction. Environmental Science &amp; Technology Letters, 6(6), 359-364. </a:t>
            </a:r>
            <a:r>
              <a:rPr lang="en-US" altLang="en-US" sz="2000" dirty="0" smtClean="0"/>
              <a:t>doi:10.1021/acs.estlett.9b00182</a:t>
            </a:r>
          </a:p>
          <a:p>
            <a:pPr eaLnBrk="1" hangingPunct="1"/>
            <a:endParaRPr lang="en-US" altLang="en-US" sz="2000" dirty="0"/>
          </a:p>
          <a:p>
            <a:pPr eaLnBrk="1" hangingPunct="1"/>
            <a:r>
              <a:rPr lang="en-US" altLang="en-US" sz="2000" dirty="0"/>
              <a:t>ACKNOWLEDGEMENT:</a:t>
            </a:r>
          </a:p>
          <a:p>
            <a:pPr eaLnBrk="1" hangingPunct="1"/>
            <a:r>
              <a:rPr lang="en-US" altLang="en-US" sz="2000" dirty="0"/>
              <a:t>This Material Is Based upon Work Supported by the National Science Foundation: Grant No. </a:t>
            </a:r>
            <a:r>
              <a:rPr lang="en-US" altLang="en-US" sz="2000" dirty="0" smtClean="0"/>
              <a:t>1826920 (MRI</a:t>
            </a:r>
            <a:r>
              <a:rPr lang="en-US" altLang="en-US" sz="2000" dirty="0"/>
              <a:t>: Acquisition of Total Organic Carbon/Total Nitrogen Analyzer for Interdisciplinary Research and Teaching at Georgia Gwinnett </a:t>
            </a:r>
            <a:r>
              <a:rPr lang="en-US" altLang="en-US" sz="2000" dirty="0" smtClean="0"/>
              <a:t>College).</a:t>
            </a:r>
            <a:endParaRPr lang="en-US" altLang="en-US" sz="2800" dirty="0"/>
          </a:p>
        </p:txBody>
      </p:sp>
      <p:pic>
        <p:nvPicPr>
          <p:cNvPr id="10" name="Picture 9">
            <a:extLst>
              <a:ext uri="{FF2B5EF4-FFF2-40B4-BE49-F238E27FC236}">
                <a16:creationId xmlns:a16="http://schemas.microsoft.com/office/drawing/2014/main" id="{8D139163-AA33-48D8-95D1-B7430596C241}"/>
              </a:ext>
            </a:extLst>
          </p:cNvPr>
          <p:cNvPicPr>
            <a:picLocks noChangeAspect="1"/>
          </p:cNvPicPr>
          <p:nvPr/>
        </p:nvPicPr>
        <p:blipFill>
          <a:blip r:embed="rId8"/>
          <a:stretch>
            <a:fillRect/>
          </a:stretch>
        </p:blipFill>
        <p:spPr>
          <a:xfrm>
            <a:off x="4648200" y="20085050"/>
            <a:ext cx="7410450" cy="285273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09E35FD-9E4D-4F9F-8B06-252E3C52C292}"/>
              </a:ext>
            </a:extLst>
          </p:cNvPr>
          <p:cNvPicPr>
            <a:picLocks noChangeAspect="1"/>
          </p:cNvPicPr>
          <p:nvPr/>
        </p:nvPicPr>
        <p:blipFill>
          <a:blip r:embed="rId9"/>
          <a:stretch>
            <a:fillRect/>
          </a:stretch>
        </p:blipFill>
        <p:spPr>
          <a:xfrm>
            <a:off x="18420557" y="7247335"/>
            <a:ext cx="14901863" cy="711722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4FADB5A-9692-46B0-B40F-1181AF621697}"/>
              </a:ext>
            </a:extLst>
          </p:cNvPr>
          <p:cNvPicPr>
            <a:picLocks noChangeAspect="1"/>
          </p:cNvPicPr>
          <p:nvPr/>
        </p:nvPicPr>
        <p:blipFill>
          <a:blip r:embed="rId10"/>
          <a:stretch>
            <a:fillRect/>
          </a:stretch>
        </p:blipFill>
        <p:spPr>
          <a:xfrm>
            <a:off x="12330629" y="28502867"/>
            <a:ext cx="2418764" cy="307311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3CF8A11-8056-4097-8A63-85F3AEB630C1}"/>
              </a:ext>
            </a:extLst>
          </p:cNvPr>
          <p:cNvPicPr>
            <a:picLocks noChangeAspect="1"/>
          </p:cNvPicPr>
          <p:nvPr/>
        </p:nvPicPr>
        <p:blipFill>
          <a:blip r:embed="rId11"/>
          <a:stretch>
            <a:fillRect/>
          </a:stretch>
        </p:blipFill>
        <p:spPr>
          <a:xfrm>
            <a:off x="18760698" y="18004063"/>
            <a:ext cx="13835815" cy="8280010"/>
          </a:xfrm>
          <a:prstGeom prst="rect">
            <a:avLst/>
          </a:prstGeom>
          <a:ln>
            <a:noFill/>
          </a:ln>
          <a:effectLst>
            <a:outerShdw blurRad="292100" dist="139700" dir="2700000" algn="tl" rotWithShape="0">
              <a:srgbClr val="333333">
                <a:alpha val="65000"/>
              </a:srgbClr>
            </a:outerShdw>
          </a:effectLst>
        </p:spPr>
      </p:pic>
      <p:sp>
        <p:nvSpPr>
          <p:cNvPr id="34" name="Rectangle 132">
            <a:extLst>
              <a:ext uri="{FF2B5EF4-FFF2-40B4-BE49-F238E27FC236}">
                <a16:creationId xmlns:a16="http://schemas.microsoft.com/office/drawing/2014/main" id="{7D2B1809-445D-4494-9D2E-6730A16BBD22}"/>
              </a:ext>
            </a:extLst>
          </p:cNvPr>
          <p:cNvSpPr>
            <a:spLocks noChangeArrowheads="1"/>
          </p:cNvSpPr>
          <p:nvPr/>
        </p:nvSpPr>
        <p:spPr bwMode="auto">
          <a:xfrm>
            <a:off x="18676562" y="26469303"/>
            <a:ext cx="13919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a:solidFill>
                  <a:srgbClr val="0070C0"/>
                </a:solidFill>
              </a:rPr>
              <a:t>Figure 2. Dye tests ran on amine and water layer for identification. </a:t>
            </a:r>
            <a:endParaRPr lang="en-US" altLang="en-US" sz="4000">
              <a:solidFill>
                <a:srgbClr val="0070C0"/>
              </a:solidFill>
            </a:endParaRPr>
          </a:p>
        </p:txBody>
      </p:sp>
      <p:graphicFrame>
        <p:nvGraphicFramePr>
          <p:cNvPr id="9" name="Table 12">
            <a:extLst>
              <a:ext uri="{FF2B5EF4-FFF2-40B4-BE49-F238E27FC236}">
                <a16:creationId xmlns:a16="http://schemas.microsoft.com/office/drawing/2014/main" id="{5746F9E5-0142-4DE9-AC7E-56B19057E0F2}"/>
              </a:ext>
            </a:extLst>
          </p:cNvPr>
          <p:cNvGraphicFramePr>
            <a:graphicFrameLocks noGrp="1"/>
          </p:cNvGraphicFramePr>
          <p:nvPr>
            <p:extLst>
              <p:ext uri="{D42A27DB-BD31-4B8C-83A1-F6EECF244321}">
                <p14:modId xmlns:p14="http://schemas.microsoft.com/office/powerpoint/2010/main" val="418123554"/>
              </p:ext>
            </p:extLst>
          </p:nvPr>
        </p:nvGraphicFramePr>
        <p:xfrm>
          <a:off x="35164713" y="7701393"/>
          <a:ext cx="14621961" cy="2651760"/>
        </p:xfrm>
        <a:graphic>
          <a:graphicData uri="http://schemas.openxmlformats.org/drawingml/2006/table">
            <a:tbl>
              <a:tblPr firstRow="1" bandRow="1">
                <a:tableStyleId>{5DA37D80-6434-44D0-A028-1B22A696006F}</a:tableStyleId>
              </a:tblPr>
              <a:tblGrid>
                <a:gridCol w="4873987">
                  <a:extLst>
                    <a:ext uri="{9D8B030D-6E8A-4147-A177-3AD203B41FA5}">
                      <a16:colId xmlns:a16="http://schemas.microsoft.com/office/drawing/2014/main" val="2661198507"/>
                    </a:ext>
                  </a:extLst>
                </a:gridCol>
                <a:gridCol w="4873987">
                  <a:extLst>
                    <a:ext uri="{9D8B030D-6E8A-4147-A177-3AD203B41FA5}">
                      <a16:colId xmlns:a16="http://schemas.microsoft.com/office/drawing/2014/main" val="2508022393"/>
                    </a:ext>
                  </a:extLst>
                </a:gridCol>
                <a:gridCol w="4873987">
                  <a:extLst>
                    <a:ext uri="{9D8B030D-6E8A-4147-A177-3AD203B41FA5}">
                      <a16:colId xmlns:a16="http://schemas.microsoft.com/office/drawing/2014/main" val="2302517520"/>
                    </a:ext>
                  </a:extLst>
                </a:gridCol>
              </a:tblGrid>
              <a:tr h="370840">
                <a:tc>
                  <a:txBody>
                    <a:bodyPr/>
                    <a:lstStyle/>
                    <a:p>
                      <a:r>
                        <a:rPr lang="en-US" sz="2400"/>
                        <a:t>Amine</a:t>
                      </a:r>
                    </a:p>
                  </a:txBody>
                  <a:tcPr/>
                </a:tc>
                <a:tc>
                  <a:txBody>
                    <a:bodyPr/>
                    <a:lstStyle/>
                    <a:p>
                      <a:r>
                        <a:rPr lang="en-US" sz="2400"/>
                        <a:t>Product Water Recovered (g) </a:t>
                      </a:r>
                    </a:p>
                  </a:txBody>
                  <a:tcPr/>
                </a:tc>
                <a:tc>
                  <a:txBody>
                    <a:bodyPr/>
                    <a:lstStyle/>
                    <a:p>
                      <a:r>
                        <a:rPr lang="en-US" sz="2400"/>
                        <a:t>Concentrated Saline Brine Recovered (mL)</a:t>
                      </a:r>
                    </a:p>
                  </a:txBody>
                  <a:tcPr/>
                </a:tc>
                <a:extLst>
                  <a:ext uri="{0D108BD9-81ED-4DB2-BD59-A6C34878D82A}">
                    <a16:rowId xmlns:a16="http://schemas.microsoft.com/office/drawing/2014/main" val="2249775372"/>
                  </a:ext>
                </a:extLst>
              </a:tr>
              <a:tr h="370840">
                <a:tc>
                  <a:txBody>
                    <a:bodyPr/>
                    <a:lstStyle/>
                    <a:p>
                      <a:r>
                        <a:rPr lang="en-US" sz="2400"/>
                        <a:t>Triethylamine</a:t>
                      </a:r>
                    </a:p>
                  </a:txBody>
                  <a:tcPr/>
                </a:tc>
                <a:tc>
                  <a:txBody>
                    <a:bodyPr/>
                    <a:lstStyle/>
                    <a:p>
                      <a:r>
                        <a:rPr lang="en-US" sz="2400"/>
                        <a:t>2.892</a:t>
                      </a:r>
                    </a:p>
                  </a:txBody>
                  <a:tcPr/>
                </a:tc>
                <a:tc>
                  <a:txBody>
                    <a:bodyPr/>
                    <a:lstStyle/>
                    <a:p>
                      <a:r>
                        <a:rPr lang="en-US" sz="2400"/>
                        <a:t>~40.0</a:t>
                      </a:r>
                    </a:p>
                  </a:txBody>
                  <a:tcPr/>
                </a:tc>
                <a:extLst>
                  <a:ext uri="{0D108BD9-81ED-4DB2-BD59-A6C34878D82A}">
                    <a16:rowId xmlns:a16="http://schemas.microsoft.com/office/drawing/2014/main" val="2255054234"/>
                  </a:ext>
                </a:extLst>
              </a:tr>
              <a:tr h="370840">
                <a:tc>
                  <a:txBody>
                    <a:bodyPr/>
                    <a:lstStyle/>
                    <a:p>
                      <a:r>
                        <a:rPr lang="en-US" sz="2400"/>
                        <a:t>N-Ethylcyclohexylamine</a:t>
                      </a:r>
                    </a:p>
                  </a:txBody>
                  <a:tcPr/>
                </a:tc>
                <a:tc>
                  <a:txBody>
                    <a:bodyPr/>
                    <a:lstStyle/>
                    <a:p>
                      <a:r>
                        <a:rPr lang="en-US" sz="2400"/>
                        <a:t>8.879</a:t>
                      </a:r>
                    </a:p>
                  </a:txBody>
                  <a:tcPr/>
                </a:tc>
                <a:tc>
                  <a:txBody>
                    <a:bodyPr/>
                    <a:lstStyle/>
                    <a:p>
                      <a:r>
                        <a:rPr lang="en-US" sz="2400"/>
                        <a:t>~40.0</a:t>
                      </a:r>
                    </a:p>
                  </a:txBody>
                  <a:tcPr/>
                </a:tc>
                <a:extLst>
                  <a:ext uri="{0D108BD9-81ED-4DB2-BD59-A6C34878D82A}">
                    <a16:rowId xmlns:a16="http://schemas.microsoft.com/office/drawing/2014/main" val="2195760666"/>
                  </a:ext>
                </a:extLst>
              </a:tr>
              <a:tr h="370840">
                <a:tc>
                  <a:txBody>
                    <a:bodyPr/>
                    <a:lstStyle/>
                    <a:p>
                      <a:r>
                        <a:rPr lang="en-US" sz="2400"/>
                        <a:t>N-Methylcyclohexylamine</a:t>
                      </a:r>
                    </a:p>
                  </a:txBody>
                  <a:tcPr/>
                </a:tc>
                <a:tc>
                  <a:txBody>
                    <a:bodyPr/>
                    <a:lstStyle/>
                    <a:p>
                      <a:r>
                        <a:rPr lang="en-US" sz="2400"/>
                        <a:t>--</a:t>
                      </a:r>
                    </a:p>
                  </a:txBody>
                  <a:tcPr/>
                </a:tc>
                <a:tc>
                  <a:txBody>
                    <a:bodyPr/>
                    <a:lstStyle/>
                    <a:p>
                      <a:r>
                        <a:rPr lang="en-US" sz="2400"/>
                        <a:t>~25.0</a:t>
                      </a:r>
                    </a:p>
                  </a:txBody>
                  <a:tcPr/>
                </a:tc>
                <a:extLst>
                  <a:ext uri="{0D108BD9-81ED-4DB2-BD59-A6C34878D82A}">
                    <a16:rowId xmlns:a16="http://schemas.microsoft.com/office/drawing/2014/main" val="1583794898"/>
                  </a:ext>
                </a:extLst>
              </a:tr>
              <a:tr h="370840">
                <a:tc>
                  <a:txBody>
                    <a:bodyPr/>
                    <a:lstStyle/>
                    <a:p>
                      <a:r>
                        <a:rPr lang="en-US" sz="2400"/>
                        <a:t>Diisopropylamine</a:t>
                      </a:r>
                    </a:p>
                  </a:txBody>
                  <a:tcPr/>
                </a:tc>
                <a:tc>
                  <a:txBody>
                    <a:bodyPr/>
                    <a:lstStyle/>
                    <a:p>
                      <a:r>
                        <a:rPr lang="en-US" sz="2400"/>
                        <a:t>14.431</a:t>
                      </a:r>
                    </a:p>
                  </a:txBody>
                  <a:tcPr/>
                </a:tc>
                <a:tc>
                  <a:txBody>
                    <a:bodyPr/>
                    <a:lstStyle/>
                    <a:p>
                      <a:r>
                        <a:rPr lang="en-US" sz="2400"/>
                        <a:t>~28.0</a:t>
                      </a:r>
                    </a:p>
                  </a:txBody>
                  <a:tcPr/>
                </a:tc>
                <a:extLst>
                  <a:ext uri="{0D108BD9-81ED-4DB2-BD59-A6C34878D82A}">
                    <a16:rowId xmlns:a16="http://schemas.microsoft.com/office/drawing/2014/main" val="4268971214"/>
                  </a:ext>
                </a:extLst>
              </a:tr>
            </a:tbl>
          </a:graphicData>
        </a:graphic>
      </p:graphicFrame>
      <p:graphicFrame>
        <p:nvGraphicFramePr>
          <p:cNvPr id="39" name="Table 12">
            <a:extLst>
              <a:ext uri="{FF2B5EF4-FFF2-40B4-BE49-F238E27FC236}">
                <a16:creationId xmlns:a16="http://schemas.microsoft.com/office/drawing/2014/main" id="{DD29580F-B0FC-40FA-8285-A8EC1F622C57}"/>
              </a:ext>
            </a:extLst>
          </p:cNvPr>
          <p:cNvGraphicFramePr>
            <a:graphicFrameLocks noGrp="1"/>
          </p:cNvGraphicFramePr>
          <p:nvPr>
            <p:extLst>
              <p:ext uri="{D42A27DB-BD31-4B8C-83A1-F6EECF244321}">
                <p14:modId xmlns:p14="http://schemas.microsoft.com/office/powerpoint/2010/main" val="3462837357"/>
              </p:ext>
            </p:extLst>
          </p:nvPr>
        </p:nvGraphicFramePr>
        <p:xfrm>
          <a:off x="18700460" y="28878600"/>
          <a:ext cx="14621960" cy="2560320"/>
        </p:xfrm>
        <a:graphic>
          <a:graphicData uri="http://schemas.openxmlformats.org/drawingml/2006/table">
            <a:tbl>
              <a:tblPr firstRow="1" bandRow="1">
                <a:tableStyleId>{5DA37D80-6434-44D0-A028-1B22A696006F}</a:tableStyleId>
              </a:tblPr>
              <a:tblGrid>
                <a:gridCol w="3655490">
                  <a:extLst>
                    <a:ext uri="{9D8B030D-6E8A-4147-A177-3AD203B41FA5}">
                      <a16:colId xmlns:a16="http://schemas.microsoft.com/office/drawing/2014/main" val="2661198507"/>
                    </a:ext>
                  </a:extLst>
                </a:gridCol>
                <a:gridCol w="3655490">
                  <a:extLst>
                    <a:ext uri="{9D8B030D-6E8A-4147-A177-3AD203B41FA5}">
                      <a16:colId xmlns:a16="http://schemas.microsoft.com/office/drawing/2014/main" val="2508022393"/>
                    </a:ext>
                  </a:extLst>
                </a:gridCol>
                <a:gridCol w="3655490">
                  <a:extLst>
                    <a:ext uri="{9D8B030D-6E8A-4147-A177-3AD203B41FA5}">
                      <a16:colId xmlns:a16="http://schemas.microsoft.com/office/drawing/2014/main" val="2436207158"/>
                    </a:ext>
                  </a:extLst>
                </a:gridCol>
                <a:gridCol w="3655490">
                  <a:extLst>
                    <a:ext uri="{9D8B030D-6E8A-4147-A177-3AD203B41FA5}">
                      <a16:colId xmlns:a16="http://schemas.microsoft.com/office/drawing/2014/main" val="2302517520"/>
                    </a:ext>
                  </a:extLst>
                </a:gridCol>
              </a:tblGrid>
              <a:tr h="370840">
                <a:tc>
                  <a:txBody>
                    <a:bodyPr/>
                    <a:lstStyle/>
                    <a:p>
                      <a:r>
                        <a:rPr lang="en-US" sz="2400"/>
                        <a:t>Amine</a:t>
                      </a:r>
                    </a:p>
                  </a:txBody>
                  <a:tcPr/>
                </a:tc>
                <a:tc>
                  <a:txBody>
                    <a:bodyPr/>
                    <a:lstStyle/>
                    <a:p>
                      <a:r>
                        <a:rPr lang="en-US" sz="2400"/>
                        <a:t>Product Water Recovered (g) </a:t>
                      </a:r>
                    </a:p>
                  </a:txBody>
                  <a:tcPr/>
                </a:tc>
                <a:tc>
                  <a:txBody>
                    <a:bodyPr/>
                    <a:lstStyle/>
                    <a:p>
                      <a:r>
                        <a:rPr lang="en-US" sz="2400"/>
                        <a:t>Salt Recovered (g)</a:t>
                      </a:r>
                    </a:p>
                  </a:txBody>
                  <a:tcPr/>
                </a:tc>
                <a:tc>
                  <a:txBody>
                    <a:bodyPr/>
                    <a:lstStyle/>
                    <a:p>
                      <a:r>
                        <a:rPr lang="en-US" sz="2400"/>
                        <a:t>Concentrated Saline Brine Recovered (mL)</a:t>
                      </a:r>
                    </a:p>
                  </a:txBody>
                  <a:tcPr/>
                </a:tc>
                <a:extLst>
                  <a:ext uri="{0D108BD9-81ED-4DB2-BD59-A6C34878D82A}">
                    <a16:rowId xmlns:a16="http://schemas.microsoft.com/office/drawing/2014/main" val="2249775372"/>
                  </a:ext>
                </a:extLst>
              </a:tr>
              <a:tr h="370840">
                <a:tc>
                  <a:txBody>
                    <a:bodyPr/>
                    <a:lstStyle/>
                    <a:p>
                      <a:r>
                        <a:rPr lang="en-US" sz="2400"/>
                        <a:t>Diisopropylamine </a:t>
                      </a:r>
                    </a:p>
                  </a:txBody>
                  <a:tcPr/>
                </a:tc>
                <a:tc>
                  <a:txBody>
                    <a:bodyPr/>
                    <a:lstStyle/>
                    <a:p>
                      <a:r>
                        <a:rPr lang="en-US" sz="2400"/>
                        <a:t>0.8</a:t>
                      </a:r>
                    </a:p>
                  </a:txBody>
                  <a:tcPr/>
                </a:tc>
                <a:tc>
                  <a:txBody>
                    <a:bodyPr/>
                    <a:lstStyle/>
                    <a:p>
                      <a:r>
                        <a:rPr lang="en-US" sz="2400"/>
                        <a:t>0.22</a:t>
                      </a:r>
                    </a:p>
                  </a:txBody>
                  <a:tcPr/>
                </a:tc>
                <a:tc>
                  <a:txBody>
                    <a:bodyPr/>
                    <a:lstStyle/>
                    <a:p>
                      <a:r>
                        <a:rPr lang="en-US" sz="2400"/>
                        <a:t>~1.6</a:t>
                      </a:r>
                    </a:p>
                  </a:txBody>
                  <a:tcPr/>
                </a:tc>
                <a:extLst>
                  <a:ext uri="{0D108BD9-81ED-4DB2-BD59-A6C34878D82A}">
                    <a16:rowId xmlns:a16="http://schemas.microsoft.com/office/drawing/2014/main" val="2255054234"/>
                  </a:ext>
                </a:extLst>
              </a:tr>
              <a:tr h="370840">
                <a:tc>
                  <a:txBody>
                    <a:bodyPr/>
                    <a:lstStyle/>
                    <a:p>
                      <a:r>
                        <a:rPr lang="en-US" sz="2400"/>
                        <a:t>Diisopropylethylamine</a:t>
                      </a:r>
                    </a:p>
                  </a:txBody>
                  <a:tcPr/>
                </a:tc>
                <a:tc>
                  <a:txBody>
                    <a:bodyPr/>
                    <a:lstStyle/>
                    <a:p>
                      <a:r>
                        <a:rPr lang="en-US" sz="2400"/>
                        <a:t>0.1</a:t>
                      </a:r>
                    </a:p>
                  </a:txBody>
                  <a:tcPr/>
                </a:tc>
                <a:tc>
                  <a:txBody>
                    <a:bodyPr/>
                    <a:lstStyle/>
                    <a:p>
                      <a:r>
                        <a:rPr lang="en-US" sz="2400"/>
                        <a:t>0.21</a:t>
                      </a:r>
                    </a:p>
                  </a:txBody>
                  <a:tcPr/>
                </a:tc>
                <a:tc>
                  <a:txBody>
                    <a:bodyPr/>
                    <a:lstStyle/>
                    <a:p>
                      <a:r>
                        <a:rPr lang="en-US" sz="2400"/>
                        <a:t>~1.8</a:t>
                      </a:r>
                    </a:p>
                  </a:txBody>
                  <a:tcPr/>
                </a:tc>
                <a:extLst>
                  <a:ext uri="{0D108BD9-81ED-4DB2-BD59-A6C34878D82A}">
                    <a16:rowId xmlns:a16="http://schemas.microsoft.com/office/drawing/2014/main" val="2195760666"/>
                  </a:ext>
                </a:extLst>
              </a:tr>
              <a:tr h="171579">
                <a:tc>
                  <a:txBody>
                    <a:bodyPr/>
                    <a:lstStyle/>
                    <a:p>
                      <a:r>
                        <a:rPr lang="en-US" sz="2400"/>
                        <a:t>N,N-Diethylcyclohexylamine </a:t>
                      </a:r>
                    </a:p>
                  </a:txBody>
                  <a:tcPr/>
                </a:tc>
                <a:tc>
                  <a:txBody>
                    <a:bodyPr/>
                    <a:lstStyle/>
                    <a:p>
                      <a:r>
                        <a:rPr lang="en-US" sz="2400"/>
                        <a:t>0.2</a:t>
                      </a:r>
                    </a:p>
                  </a:txBody>
                  <a:tcPr/>
                </a:tc>
                <a:tc>
                  <a:txBody>
                    <a:bodyPr/>
                    <a:lstStyle/>
                    <a:p>
                      <a:r>
                        <a:rPr lang="en-US" sz="2400"/>
                        <a:t>--</a:t>
                      </a:r>
                    </a:p>
                  </a:txBody>
                  <a:tcPr/>
                </a:tc>
                <a:tc>
                  <a:txBody>
                    <a:bodyPr/>
                    <a:lstStyle/>
                    <a:p>
                      <a:r>
                        <a:rPr lang="en-US" sz="2400"/>
                        <a:t>~2.0</a:t>
                      </a:r>
                    </a:p>
                  </a:txBody>
                  <a:tcPr/>
                </a:tc>
                <a:extLst>
                  <a:ext uri="{0D108BD9-81ED-4DB2-BD59-A6C34878D82A}">
                    <a16:rowId xmlns:a16="http://schemas.microsoft.com/office/drawing/2014/main" val="1583794898"/>
                  </a:ext>
                </a:extLst>
              </a:tr>
            </a:tbl>
          </a:graphicData>
        </a:graphic>
      </p:graphicFrame>
      <p:sp>
        <p:nvSpPr>
          <p:cNvPr id="45" name="Rectangle 132">
            <a:extLst>
              <a:ext uri="{FF2B5EF4-FFF2-40B4-BE49-F238E27FC236}">
                <a16:creationId xmlns:a16="http://schemas.microsoft.com/office/drawing/2014/main" id="{BDE190F7-A2B0-4111-938D-B090E7D1BD75}"/>
              </a:ext>
            </a:extLst>
          </p:cNvPr>
          <p:cNvSpPr>
            <a:spLocks noChangeArrowheads="1"/>
          </p:cNvSpPr>
          <p:nvPr/>
        </p:nvSpPr>
        <p:spPr bwMode="auto">
          <a:xfrm>
            <a:off x="18700460" y="27933308"/>
            <a:ext cx="1462196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a:solidFill>
                  <a:srgbClr val="0070C0"/>
                </a:solidFill>
              </a:rPr>
              <a:t>Table 1. Data of amines that Boo’s paper also tested. It consists of two secondary and one tertiary amine.  </a:t>
            </a:r>
            <a:endParaRPr lang="en-US" altLang="en-US" sz="4000">
              <a:solidFill>
                <a:srgbClr val="0070C0"/>
              </a:solidFill>
            </a:endParaRPr>
          </a:p>
        </p:txBody>
      </p:sp>
      <p:pic>
        <p:nvPicPr>
          <p:cNvPr id="4129" name="Picture 33">
            <a:extLst>
              <a:ext uri="{FF2B5EF4-FFF2-40B4-BE49-F238E27FC236}">
                <a16:creationId xmlns:a16="http://schemas.microsoft.com/office/drawing/2014/main" id="{00CDC67B-2EA0-47B8-A856-3955112FD33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37153588" y="10717843"/>
            <a:ext cx="4033524" cy="4033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9331981-9F7D-4C25-86FC-2D077F60E2F8}"/>
              </a:ext>
            </a:extLst>
          </p:cNvPr>
          <p:cNvPicPr>
            <a:picLocks noChangeAspect="1"/>
          </p:cNvPicPr>
          <p:nvPr/>
        </p:nvPicPr>
        <p:blipFill>
          <a:blip r:embed="rId13"/>
          <a:stretch>
            <a:fillRect/>
          </a:stretch>
        </p:blipFill>
        <p:spPr>
          <a:xfrm>
            <a:off x="43309626" y="10717843"/>
            <a:ext cx="4033524" cy="4033522"/>
          </a:xfrm>
          <a:prstGeom prst="rect">
            <a:avLst/>
          </a:prstGeom>
          <a:ln>
            <a:noFill/>
          </a:ln>
          <a:effectLst>
            <a:outerShdw blurRad="292100" dist="139700" dir="2700000" algn="tl" rotWithShape="0">
              <a:srgbClr val="333333">
                <a:alpha val="65000"/>
              </a:srgbClr>
            </a:outerShdw>
          </a:effectLst>
        </p:spPr>
      </p:pic>
      <p:sp>
        <p:nvSpPr>
          <p:cNvPr id="48" name="Rectangle 132">
            <a:extLst>
              <a:ext uri="{FF2B5EF4-FFF2-40B4-BE49-F238E27FC236}">
                <a16:creationId xmlns:a16="http://schemas.microsoft.com/office/drawing/2014/main" id="{EA400749-073F-4778-8BB1-F48F1E2C6180}"/>
              </a:ext>
            </a:extLst>
          </p:cNvPr>
          <p:cNvSpPr>
            <a:spLocks noChangeArrowheads="1"/>
          </p:cNvSpPr>
          <p:nvPr/>
        </p:nvSpPr>
        <p:spPr bwMode="auto">
          <a:xfrm>
            <a:off x="35254302" y="15131723"/>
            <a:ext cx="159861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508250">
              <a:defRPr sz="3000" b="1">
                <a:solidFill>
                  <a:schemeClr val="tx1"/>
                </a:solidFill>
                <a:latin typeface="Arial" panose="020B0604020202020204" pitchFamily="34" charset="0"/>
                <a:ea typeface="MS PGothic" panose="020B0600070205080204" pitchFamily="34" charset="-128"/>
              </a:defRPr>
            </a:lvl1pPr>
            <a:lvl2pPr marL="742950" indent="-285750" defTabSz="2508250">
              <a:defRPr sz="3000" b="1">
                <a:solidFill>
                  <a:schemeClr val="tx1"/>
                </a:solidFill>
                <a:latin typeface="Arial" panose="020B0604020202020204" pitchFamily="34" charset="0"/>
                <a:ea typeface="MS PGothic" panose="020B0600070205080204" pitchFamily="34" charset="-128"/>
              </a:defRPr>
            </a:lvl2pPr>
            <a:lvl3pPr marL="1143000" indent="-228600" defTabSz="2508250">
              <a:defRPr sz="3000" b="1">
                <a:solidFill>
                  <a:schemeClr val="tx1"/>
                </a:solidFill>
                <a:latin typeface="Arial" panose="020B0604020202020204" pitchFamily="34" charset="0"/>
                <a:ea typeface="MS PGothic" panose="020B0600070205080204" pitchFamily="34" charset="-128"/>
              </a:defRPr>
            </a:lvl3pPr>
            <a:lvl4pPr marL="1600200" indent="-228600" defTabSz="2508250">
              <a:defRPr sz="3000" b="1">
                <a:solidFill>
                  <a:schemeClr val="tx1"/>
                </a:solidFill>
                <a:latin typeface="Arial" panose="020B0604020202020204" pitchFamily="34" charset="0"/>
                <a:ea typeface="MS PGothic" panose="020B0600070205080204" pitchFamily="34" charset="-128"/>
              </a:defRPr>
            </a:lvl4pPr>
            <a:lvl5pPr marL="2057400" indent="-228600" defTabSz="2508250">
              <a:defRPr sz="3000" b="1">
                <a:solidFill>
                  <a:schemeClr val="tx1"/>
                </a:solidFill>
                <a:latin typeface="Arial" panose="020B0604020202020204" pitchFamily="34" charset="0"/>
                <a:ea typeface="MS PGothic" panose="020B0600070205080204" pitchFamily="34" charset="-128"/>
              </a:defRPr>
            </a:lvl5pPr>
            <a:lvl6pPr marL="25146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6pPr>
            <a:lvl7pPr marL="29718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7pPr>
            <a:lvl8pPr marL="34290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8pPr>
            <a:lvl9pPr marL="3886200" indent="-228600" defTabSz="2508250" eaLnBrk="0" fontAlgn="base" hangingPunct="0">
              <a:spcBef>
                <a:spcPct val="0"/>
              </a:spcBef>
              <a:spcAft>
                <a:spcPct val="0"/>
              </a:spcAft>
              <a:defRPr sz="3000" b="1">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70C0"/>
                </a:solidFill>
                <a:effectLst/>
                <a:uLnTx/>
                <a:uFillTx/>
                <a:latin typeface="Arial" panose="020B0604020202020204" pitchFamily="34" charset="0"/>
                <a:ea typeface="MS PGothic" panose="020B0600070205080204" pitchFamily="34" charset="-128"/>
                <a:cs typeface="+mn-cs"/>
              </a:rPr>
              <a:t>Figure 3. </a:t>
            </a:r>
            <a:r>
              <a:rPr lang="en-US" altLang="en-US" sz="2400">
                <a:solidFill>
                  <a:srgbClr val="0070C0"/>
                </a:solidFill>
              </a:rPr>
              <a:t>Comparison between amine water affinity after low temperature water bath. They are N-Ethylcyclohexylamine and N-Methylcyclohexylamine, respectively.  Both are secondary structures.</a:t>
            </a:r>
            <a:endParaRPr kumimoji="0" lang="en-US" altLang="en-US" sz="4000" b="1" i="0" u="none" strike="noStrike" kern="1200" cap="none" spc="0" normalizeH="0" baseline="0" noProof="0">
              <a:ln>
                <a:noFill/>
              </a:ln>
              <a:solidFill>
                <a:srgbClr val="0070C0"/>
              </a:solidFill>
              <a:effectLst/>
              <a:uLnTx/>
              <a:uFillTx/>
              <a:latin typeface="Arial" panose="020B0604020202020204" pitchFamily="34" charset="0"/>
              <a:ea typeface="MS PGothic" panose="020B0600070205080204" pitchFamily="34" charset="-128"/>
              <a:cs typeface="+mn-cs"/>
            </a:endParaRPr>
          </a:p>
        </p:txBody>
      </p:sp>
      <p:pic>
        <p:nvPicPr>
          <p:cNvPr id="7" name="New Recording 2">
            <a:hlinkClick r:id="" action="ppaction://media"/>
            <a:extLst>
              <a:ext uri="{FF2B5EF4-FFF2-40B4-BE49-F238E27FC236}">
                <a16:creationId xmlns:a16="http://schemas.microsoft.com/office/drawing/2014/main" id="{FE30991F-EB41-4165-B73D-7EC75AE2665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946150" y="4915838"/>
            <a:ext cx="1464541" cy="146454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76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4494213" rtl="0" eaLnBrk="1" fontAlgn="base" latinLnBrk="0" hangingPunct="1">
          <a:lnSpc>
            <a:spcPct val="100000"/>
          </a:lnSpc>
          <a:spcBef>
            <a:spcPct val="0"/>
          </a:spcBef>
          <a:spcAft>
            <a:spcPct val="0"/>
          </a:spcAft>
          <a:buClrTx/>
          <a:buSzTx/>
          <a:buFontTx/>
          <a:buNone/>
          <a:tabLst/>
          <a:defRPr kumimoji="0" lang="en-US" sz="3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4494213" rtl="0" eaLnBrk="1" fontAlgn="base" latinLnBrk="0" hangingPunct="1">
          <a:lnSpc>
            <a:spcPct val="100000"/>
          </a:lnSpc>
          <a:spcBef>
            <a:spcPct val="0"/>
          </a:spcBef>
          <a:spcAft>
            <a:spcPct val="0"/>
          </a:spcAft>
          <a:buClrTx/>
          <a:buSzTx/>
          <a:buFontTx/>
          <a:buNone/>
          <a:tabLst/>
          <a:defRPr kumimoji="0" lang="en-US" sz="30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E53A393CB9A824F8E5BD476607D5D2E" ma:contentTypeVersion="12" ma:contentTypeDescription="Create a new document." ma:contentTypeScope="" ma:versionID="6045d3ace59d3f696d21e3153a0be844">
  <xsd:schema xmlns:xsd="http://www.w3.org/2001/XMLSchema" xmlns:xs="http://www.w3.org/2001/XMLSchema" xmlns:p="http://schemas.microsoft.com/office/2006/metadata/properties" xmlns:ns2="90f56e44-bc7e-455b-b33c-b0e5b0afd0cf" xmlns:ns3="89f8c03d-daa6-4237-b10e-ddb69e83536c" targetNamespace="http://schemas.microsoft.com/office/2006/metadata/properties" ma:root="true" ma:fieldsID="67d77a51518ec818fc9e70c2807150f9" ns2:_="" ns3:_="">
    <xsd:import namespace="90f56e44-bc7e-455b-b33c-b0e5b0afd0cf"/>
    <xsd:import namespace="89f8c03d-daa6-4237-b10e-ddb69e835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56e44-bc7e-455b-b33c-b0e5b0afd0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f8c03d-daa6-4237-b10e-ddb69e83536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76B385-7878-4188-88BE-67A7507E1458}">
  <ds:schemaRefs>
    <ds:schemaRef ds:uri="http://schemas.microsoft.com/sharepoint/v3/contenttype/forms"/>
  </ds:schemaRefs>
</ds:datastoreItem>
</file>

<file path=customXml/itemProps2.xml><?xml version="1.0" encoding="utf-8"?>
<ds:datastoreItem xmlns:ds="http://schemas.openxmlformats.org/officeDocument/2006/customXml" ds:itemID="{B1B805C5-33B9-4396-8274-3B8BCEEB82F9}">
  <ds:schemaRefs>
    <ds:schemaRef ds:uri="http://schemas.microsoft.com/office/2006/metadata/properties"/>
    <ds:schemaRef ds:uri="http://www.w3.org/XML/1998/namespace"/>
    <ds:schemaRef ds:uri="http://purl.org/dc/dcmitype/"/>
    <ds:schemaRef ds:uri="b3126220-8a3a-4aee-9049-ec2b6762a84e"/>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dd615c5-b9c0-4e0d-a180-76711af56132"/>
    <ds:schemaRef ds:uri="http://purl.org/dc/elements/1.1/"/>
  </ds:schemaRefs>
</ds:datastoreItem>
</file>

<file path=customXml/itemProps3.xml><?xml version="1.0" encoding="utf-8"?>
<ds:datastoreItem xmlns:ds="http://schemas.openxmlformats.org/officeDocument/2006/customXml" ds:itemID="{17987A44-062A-47D5-88D9-73B92B25C0E7}"/>
</file>

<file path=docProps/app.xml><?xml version="1.0" encoding="utf-8"?>
<Properties xmlns="http://schemas.openxmlformats.org/officeDocument/2006/extended-properties" xmlns:vt="http://schemas.openxmlformats.org/officeDocument/2006/docPropsVTypes">
  <TotalTime>0</TotalTime>
  <Words>613</Words>
  <Application>Microsoft Office PowerPoint</Application>
  <PresentationFormat>Custom</PresentationFormat>
  <Paragraphs>67</Paragraphs>
  <Slides>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MS PGothic</vt:lpstr>
      <vt:lpstr>Roboto</vt:lpstr>
      <vt:lpstr>Arial</vt:lpstr>
      <vt:lpstr>Arial Narrow</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Mallia</dc:creator>
  <cp:lastModifiedBy>Seungjin Lee</cp:lastModifiedBy>
  <cp:revision>14</cp:revision>
  <cp:lastPrinted>2018-03-28T23:03:37Z</cp:lastPrinted>
  <dcterms:created xsi:type="dcterms:W3CDTF">2005-02-02T16:58:07Z</dcterms:created>
  <dcterms:modified xsi:type="dcterms:W3CDTF">2021-03-23T18:27:27Z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0x0101001E53A393CB9A824F8E5BD476607D5D2E</vt:lpwstr>
  </property>
</Properties>
</file>